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86" r:id="rId3"/>
    <p:sldId id="287" r:id="rId4"/>
    <p:sldId id="288" r:id="rId5"/>
    <p:sldId id="290" r:id="rId6"/>
    <p:sldId id="289" r:id="rId7"/>
    <p:sldId id="291" r:id="rId8"/>
    <p:sldId id="292" r:id="rId9"/>
    <p:sldId id="271" r:id="rId10"/>
    <p:sldId id="279" r:id="rId11"/>
    <p:sldId id="261" r:id="rId12"/>
    <p:sldId id="264" r:id="rId13"/>
    <p:sldId id="267" r:id="rId14"/>
    <p:sldId id="265" r:id="rId15"/>
    <p:sldId id="266" r:id="rId16"/>
    <p:sldId id="268" r:id="rId17"/>
    <p:sldId id="269" r:id="rId18"/>
    <p:sldId id="270" r:id="rId19"/>
    <p:sldId id="274" r:id="rId20"/>
    <p:sldId id="275" r:id="rId21"/>
    <p:sldId id="276" r:id="rId22"/>
    <p:sldId id="277" r:id="rId23"/>
    <p:sldId id="278" r:id="rId24"/>
    <p:sldId id="29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0DB3"/>
    <a:srgbClr val="0C480C"/>
    <a:srgbClr val="707A0C"/>
    <a:srgbClr val="4A5E0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t="-52000" b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8734C-87D8-4DC5-B904-095F57B13833}" type="datetimeFigureOut">
              <a:rPr lang="ru-RU" smtClean="0"/>
              <a:pPr/>
              <a:t>28.11.2014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E9BF1-FC97-4286-A79D-C75DEBDD6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0;&#1076;&#1084;&#1080;&#1085;&#1080;&#1089;&#1090;&#1088;&#1072;&#1090;&#1086;&#1088;\Desktop\&#1041;&#1077;&#1079;&#1099;&#1084;&#1103;&#1085;&#1085;&#1099;&#1081;3.mp3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8.jpeg"/><Relationship Id="rId7" Type="http://schemas.openxmlformats.org/officeDocument/2006/relationships/image" Target="../media/image4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6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8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48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48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48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476672"/>
            <a:ext cx="7560840" cy="2664296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310DB3"/>
                </a:solidFill>
                <a:latin typeface="Century Gothic" pitchFamily="34" charset="0"/>
              </a:rPr>
              <a:t>Звери наших лесов</a:t>
            </a:r>
            <a:r>
              <a:rPr lang="ru-RU" sz="6600" b="1" dirty="0" smtClean="0">
                <a:solidFill>
                  <a:srgbClr val="310DB3"/>
                </a:solidFill>
                <a:latin typeface="Century Gothic" pitchFamily="34" charset="0"/>
              </a:rPr>
              <a:t/>
            </a:r>
            <a:br>
              <a:rPr lang="ru-RU" sz="6600" b="1" dirty="0" smtClean="0">
                <a:solidFill>
                  <a:srgbClr val="310DB3"/>
                </a:solidFill>
                <a:latin typeface="Century Gothic" pitchFamily="34" charset="0"/>
              </a:rPr>
            </a:br>
            <a:r>
              <a:rPr lang="ru-RU" sz="4000" b="1" dirty="0" smtClean="0">
                <a:solidFill>
                  <a:srgbClr val="310DB3"/>
                </a:solidFill>
                <a:latin typeface="Century Gothic" pitchFamily="34" charset="0"/>
              </a:rPr>
              <a:t>задание 1 </a:t>
            </a:r>
            <a:endParaRPr lang="ru-RU" sz="4000" b="1" dirty="0" smtClean="0">
              <a:solidFill>
                <a:srgbClr val="310DB3"/>
              </a:solidFill>
              <a:latin typeface="Century Gothic" pitchFamily="34" charset="0"/>
            </a:endParaRPr>
          </a:p>
        </p:txBody>
      </p:sp>
      <p:pic>
        <p:nvPicPr>
          <p:cNvPr id="3" name="Безымянный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email"/>
          <a:stretch>
            <a:fillRect/>
          </a:stretch>
        </p:blipFill>
        <p:spPr>
          <a:xfrm>
            <a:off x="9286908" y="2714620"/>
            <a:ext cx="304800" cy="304800"/>
          </a:xfrm>
          <a:prstGeom prst="rect">
            <a:avLst/>
          </a:prstGeom>
        </p:spPr>
      </p:pic>
      <p:pic>
        <p:nvPicPr>
          <p:cNvPr id="5" name="Рисунок 4" descr="&amp;Scy;&amp;kcy;&amp;acy;&amp;chcy;&amp;acy;&amp;tcy;&amp;softcy; Amazing Snow and Arctic Landscapes Wallpapers / &amp;Zcy;&amp;icy;&amp;mcy;&amp;ncy;&amp;icy;&amp;iecy; &amp;ocy;&amp;bcy;&amp;ocy;&amp;icy; &amp;bcy;&amp;iecy;&amp;scy;&amp;pcy;&amp;lcy;&amp;acy;&amp;tcy;&amp;ncy;&amp;ocy; &amp;icy; &amp;bcy;&amp;iecy;&amp;zcy; &amp;rcy;&amp;iecy;&amp;gcy;&amp;icy;&amp;scy;&amp;tcy;&amp;rcy;&amp;acy;&amp;tscy;&amp;icy;&amp;icy; - &amp;Ocy;&amp;bcy;&amp;ocy;&amp;icy; &amp;ncy;&amp;acy; &amp;rcy;&amp;acy;&amp;bcy;&amp;ocy;&amp;chcy;&amp;icy;&amp;jcy; &amp;scy;&amp;tcy;&amp;ocy;&amp;lcy; &amp;ncy;&amp;acy; &amp;mcy;&amp;acy;&amp;kcy;&amp;scy;&amp;icy;&amp;mcy;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2708920"/>
            <a:ext cx="5544616" cy="34614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2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10DB3"/>
                </a:solidFill>
              </a:rPr>
              <a:t>Медведи</a:t>
            </a:r>
            <a:endParaRPr lang="ru-RU" dirty="0">
              <a:solidFill>
                <a:srgbClr val="310DB3"/>
              </a:solidFill>
            </a:endParaRPr>
          </a:p>
        </p:txBody>
      </p:sp>
      <p:pic>
        <p:nvPicPr>
          <p:cNvPr id="1026" name="Picture 2" descr="http://im2-tub-ru.yandex.net/i?id=244410379-31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5"/>
            <a:ext cx="2808312" cy="20252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http://im2-tub-ru.yandex.net/i?id=615518574-64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7293" y="4221088"/>
            <a:ext cx="3106891" cy="20138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32" name="Picture 8" descr="http://im0-tub-ru.yandex.net/i?id=191207581-61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026801"/>
            <a:ext cx="2952328" cy="23431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34" name="Picture 10" descr="http://im8-tub-ru.yandex.net/i?id=349967015-68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844824"/>
            <a:ext cx="3024336" cy="21488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10DB3"/>
                </a:solidFill>
              </a:rPr>
              <a:t>Волки</a:t>
            </a:r>
            <a:endParaRPr lang="ru-RU" dirty="0">
              <a:solidFill>
                <a:srgbClr val="310DB3"/>
              </a:solidFill>
            </a:endParaRPr>
          </a:p>
        </p:txBody>
      </p:sp>
      <p:pic>
        <p:nvPicPr>
          <p:cNvPr id="16386" name="Picture 2" descr="http://im0-tub-ru.yandex.net/i?id=262908704-52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2304256" cy="183850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388" name="Picture 4" descr="http://im0-tub-ru.yandex.net/i?id=39446013-12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268760"/>
            <a:ext cx="2376264" cy="18959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390" name="Picture 6" descr="http://im3-tub-ru.yandex.net/i?id=146110271-10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140968"/>
            <a:ext cx="2088232" cy="18869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392" name="Picture 8" descr="http://im0-tub-ru.yandex.net/i?id=163692354-55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6818" y="5013176"/>
            <a:ext cx="2571299" cy="15007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394" name="Picture 10" descr="http://im7-tub-ru.yandex.net/i?id=40310429-63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596587"/>
            <a:ext cx="2376264" cy="17733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10DB3"/>
                </a:solidFill>
              </a:rPr>
              <a:t>Лисы</a:t>
            </a:r>
            <a:endParaRPr lang="ru-RU" dirty="0">
              <a:solidFill>
                <a:srgbClr val="310DB3"/>
              </a:solidFill>
            </a:endParaRPr>
          </a:p>
        </p:txBody>
      </p:sp>
      <p:pic>
        <p:nvPicPr>
          <p:cNvPr id="17410" name="Picture 2" descr="http://im3-tub-ru.yandex.net/i?id=359325895-24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2448272" cy="18362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412" name="Picture 4" descr="http://im0-tub-ru.yandex.net/i?id=454218580-17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0314" y="1556792"/>
            <a:ext cx="2649894" cy="16561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414" name="Picture 6" descr="http://im5-tub-ru.yandex.net/i?id=372726207-58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348880"/>
            <a:ext cx="1905000" cy="14287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416" name="Picture 8" descr="http://im2-tub-ru.yandex.net/i?id=149611266-18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653136"/>
            <a:ext cx="2575173" cy="17167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418" name="Picture 10" descr="http://im8-tub-ru.yandex.net/i?id=463204994-35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653136"/>
            <a:ext cx="2467161" cy="16447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310DB3"/>
                </a:solidFill>
              </a:rPr>
              <a:t>Белки</a:t>
            </a:r>
            <a:endParaRPr lang="ru-RU" dirty="0">
              <a:solidFill>
                <a:srgbClr val="310DB3"/>
              </a:solidFill>
            </a:endParaRPr>
          </a:p>
        </p:txBody>
      </p:sp>
      <p:pic>
        <p:nvPicPr>
          <p:cNvPr id="22530" name="Picture 2" descr="http://im4-tub-ru.yandex.net/i?id=100314038-31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2286000" cy="14287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2532" name="Picture 4" descr="http://im4-tub-ru.yandex.net/i?id=150610399-02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340768"/>
            <a:ext cx="1743075" cy="14287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2534" name="Picture 6" descr="http://im3-tub-ru.yandex.net/i?id=563917766-11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4155" y="4365104"/>
            <a:ext cx="2385053" cy="17887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2536" name="Picture 8" descr="http://im0-tub-ru.yandex.net/i?id=620811664-07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443704"/>
            <a:ext cx="2376264" cy="17821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2538" name="Picture 10" descr="http://im0-tub-ru.yandex.net/i?id=299256482-62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2780928"/>
            <a:ext cx="2133600" cy="14287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10DB3"/>
                </a:solidFill>
              </a:rPr>
              <a:t>Зайцы</a:t>
            </a:r>
            <a:endParaRPr lang="ru-RU" dirty="0">
              <a:solidFill>
                <a:srgbClr val="310DB3"/>
              </a:solidFill>
            </a:endParaRPr>
          </a:p>
        </p:txBody>
      </p:sp>
      <p:pic>
        <p:nvPicPr>
          <p:cNvPr id="18434" name="Picture 2" descr="http://im7-tub-ru.yandex.net/i?id=364899205-24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0165" y="4581128"/>
            <a:ext cx="2289043" cy="17167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436" name="Picture 4" descr="http://im8-tub-ru.yandex.net/i?id=417685880-43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12776"/>
            <a:ext cx="2407948" cy="15841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438" name="Picture 6" descr="http://im3-tub-ru.yandex.net/i?id=148296636-29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412776"/>
            <a:ext cx="2539482" cy="16561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440" name="Picture 8" descr="http://im2-tub-ru.yandex.net/i?id=192064233-52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725144"/>
            <a:ext cx="2799523" cy="15727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442" name="Picture 10" descr="http://im5-tub-ru.yandex.net/i?id=76341197-19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2852936"/>
            <a:ext cx="2232248" cy="16658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10DB3"/>
                </a:solidFill>
              </a:rPr>
              <a:t>Олени</a:t>
            </a:r>
            <a:endParaRPr lang="ru-RU" dirty="0">
              <a:solidFill>
                <a:srgbClr val="310DB3"/>
              </a:solidFill>
            </a:endParaRPr>
          </a:p>
        </p:txBody>
      </p:sp>
      <p:pic>
        <p:nvPicPr>
          <p:cNvPr id="20482" name="Picture 2" descr="http://im4-tub-ru.yandex.net/i?id=620938580-59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2449712" cy="19442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484" name="Picture 4" descr="http://im0-tub-ru.yandex.net/i?id=433851903-5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10970" y="1484784"/>
            <a:ext cx="2484276" cy="16561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486" name="Picture 6" descr="http://im7-tub-ru.yandex.net/i?id=168181437-20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645024"/>
            <a:ext cx="2736304" cy="27732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143108" y="0"/>
            <a:ext cx="5072065" cy="85723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solidFill>
                  <a:srgbClr val="310DB3"/>
                </a:solidFill>
                <a:latin typeface="Century Gothic" pitchFamily="34" charset="0"/>
                <a:cs typeface="EucrosiaUPC" pitchFamily="18" charset="-34"/>
              </a:rPr>
              <a:t>Н</a:t>
            </a:r>
            <a:r>
              <a:rPr lang="ru-RU" sz="3600" b="1" dirty="0" smtClean="0">
                <a:solidFill>
                  <a:srgbClr val="310DB3"/>
                </a:solidFill>
                <a:latin typeface="Century Gothic" pitchFamily="34" charset="0"/>
                <a:cs typeface="EucrosiaUPC" pitchFamily="18" charset="-34"/>
              </a:rPr>
              <a:t>АЗОВИ, КТО ЭТО?</a:t>
            </a:r>
            <a:endParaRPr lang="ru-RU" sz="3600" b="1" dirty="0">
              <a:solidFill>
                <a:srgbClr val="310DB3"/>
              </a:solidFill>
              <a:latin typeface="Century Gothic" pitchFamily="34" charset="0"/>
              <a:cs typeface="EucrosiaUPC" pitchFamily="18" charset="-34"/>
            </a:endParaRPr>
          </a:p>
        </p:txBody>
      </p:sp>
      <p:pic>
        <p:nvPicPr>
          <p:cNvPr id="5" name="Picture 10" descr="медв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10" y="1285861"/>
            <a:ext cx="2214578" cy="17346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Picture 4" descr="волчица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14744" y="928670"/>
            <a:ext cx="1643074" cy="23749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15074" y="1214422"/>
            <a:ext cx="2286016" cy="17145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286512" y="4429132"/>
            <a:ext cx="2062193" cy="14386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Picture 5" descr="Ёжик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8596" y="4357694"/>
            <a:ext cx="2143177" cy="16071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Picture 5" descr="белка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357554" y="4357694"/>
            <a:ext cx="2071702" cy="155424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714348" y="3143248"/>
            <a:ext cx="2357454" cy="500066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310DB3"/>
                </a:solidFill>
                <a:latin typeface="Century Gothic" pitchFamily="34" charset="0"/>
                <a:cs typeface="EucrosiaUPC" pitchFamily="18" charset="-34"/>
              </a:rPr>
              <a:t>МЕДВЕДЬ</a:t>
            </a:r>
            <a:endParaRPr lang="ru-RU" b="1" dirty="0">
              <a:solidFill>
                <a:srgbClr val="310DB3"/>
              </a:solidFill>
              <a:latin typeface="Century Gothic" pitchFamily="34" charset="0"/>
              <a:cs typeface="EucrosiaUPC" pitchFamily="18" charset="-34"/>
            </a:endParaRPr>
          </a:p>
        </p:txBody>
      </p:sp>
      <p:sp>
        <p:nvSpPr>
          <p:cNvPr id="1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000496" y="3286124"/>
            <a:ext cx="1428760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310DB3"/>
                </a:solidFill>
                <a:latin typeface="Century Gothic" pitchFamily="34" charset="0"/>
                <a:cs typeface="EucrosiaUPC" pitchFamily="18" charset="-34"/>
              </a:rPr>
              <a:t>ВОЛК</a:t>
            </a:r>
            <a:endParaRPr lang="ru-RU" b="1" dirty="0">
              <a:solidFill>
                <a:srgbClr val="310DB3"/>
              </a:solidFill>
              <a:latin typeface="Century Gothic" pitchFamily="34" charset="0"/>
              <a:cs typeface="EucrosiaUPC" pitchFamily="18" charset="-34"/>
            </a:endParaRPr>
          </a:p>
        </p:txBody>
      </p:sp>
      <p:sp>
        <p:nvSpPr>
          <p:cNvPr id="14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786578" y="3286124"/>
            <a:ext cx="1714512" cy="500066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310DB3"/>
                </a:solidFill>
                <a:latin typeface="Century Gothic" pitchFamily="34" charset="0"/>
                <a:cs typeface="EucrosiaUPC" pitchFamily="18" charset="-34"/>
              </a:rPr>
              <a:t>ЛИСА</a:t>
            </a:r>
            <a:endParaRPr lang="ru-RU" b="1" dirty="0">
              <a:solidFill>
                <a:srgbClr val="310DB3"/>
              </a:solidFill>
              <a:latin typeface="Century Gothic" pitchFamily="34" charset="0"/>
              <a:cs typeface="EucrosiaUPC" pitchFamily="18" charset="-34"/>
            </a:endParaRPr>
          </a:p>
        </p:txBody>
      </p:sp>
      <p:sp>
        <p:nvSpPr>
          <p:cNvPr id="15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071538" y="6000768"/>
            <a:ext cx="1643074" cy="500066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310DB3"/>
                </a:solidFill>
                <a:latin typeface="Century Gothic" pitchFamily="34" charset="0"/>
                <a:cs typeface="EucrosiaUPC" pitchFamily="18" charset="-34"/>
              </a:rPr>
              <a:t>ЁЖ</a:t>
            </a:r>
            <a:endParaRPr lang="ru-RU" b="1" dirty="0">
              <a:solidFill>
                <a:srgbClr val="310DB3"/>
              </a:solidFill>
              <a:latin typeface="Century Gothic" pitchFamily="34" charset="0"/>
              <a:cs typeface="EucrosiaUPC" pitchFamily="18" charset="-34"/>
            </a:endParaRPr>
          </a:p>
        </p:txBody>
      </p:sp>
      <p:sp>
        <p:nvSpPr>
          <p:cNvPr id="16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786182" y="5929330"/>
            <a:ext cx="1643074" cy="500066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310DB3"/>
                </a:solidFill>
                <a:latin typeface="Century Gothic" pitchFamily="34" charset="0"/>
                <a:cs typeface="EucrosiaUPC" pitchFamily="18" charset="-34"/>
              </a:rPr>
              <a:t>БЕЛКА</a:t>
            </a:r>
            <a:endParaRPr lang="ru-RU" b="1" dirty="0">
              <a:solidFill>
                <a:srgbClr val="310DB3"/>
              </a:solidFill>
              <a:latin typeface="Century Gothic" pitchFamily="34" charset="0"/>
              <a:cs typeface="EucrosiaUPC" pitchFamily="18" charset="-34"/>
            </a:endParaRPr>
          </a:p>
        </p:txBody>
      </p:sp>
      <p:sp>
        <p:nvSpPr>
          <p:cNvPr id="17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786578" y="5929330"/>
            <a:ext cx="1643074" cy="500066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310DB3"/>
                </a:solidFill>
                <a:latin typeface="Century Gothic" pitchFamily="34" charset="0"/>
                <a:cs typeface="EucrosiaUPC" pitchFamily="18" charset="-34"/>
              </a:rPr>
              <a:t>ЗАЯЦ</a:t>
            </a:r>
            <a:endParaRPr lang="ru-RU" b="1" dirty="0">
              <a:solidFill>
                <a:srgbClr val="310DB3"/>
              </a:solidFill>
              <a:latin typeface="Century Gothic" pitchFamily="34" charset="0"/>
              <a:cs typeface="Eucrosi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310DB3"/>
                </a:solidFill>
                <a:latin typeface="Century Gothic" pitchFamily="34" charset="0"/>
              </a:rPr>
              <a:t>ДИКИЕ ЖИВОТНЫЕ ЖИВУТ В ЛЕСУ</a:t>
            </a:r>
            <a:endParaRPr lang="ru-RU" sz="4000" b="1" dirty="0">
              <a:solidFill>
                <a:srgbClr val="310DB3"/>
              </a:solidFill>
              <a:latin typeface="Century Gothic" pitchFamily="34" charset="0"/>
            </a:endParaRPr>
          </a:p>
        </p:txBody>
      </p:sp>
      <p:pic>
        <p:nvPicPr>
          <p:cNvPr id="4" name="Picture 10" descr="медв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57356" y="928670"/>
            <a:ext cx="2143140" cy="167944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5" name="Picture 4" descr="волчица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1928802"/>
            <a:ext cx="1643074" cy="2220906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" name="Picture 11" descr="лисонька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1000108"/>
            <a:ext cx="2190407" cy="1643074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7" name="Picture 4" descr="зайка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95925" y="4407359"/>
            <a:ext cx="2195073" cy="1512161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9" name="Picture 5" descr="Ёжик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870079" y="2222469"/>
            <a:ext cx="2143140" cy="1607150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26" name="Picture 2" descr="C:\Users\Павел\Pictures\животные\1264801373_C1E5EBEAE0203132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14282" y="4286256"/>
            <a:ext cx="2071703" cy="165736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6390" name="Picture 6" descr="http://im7-tub-ru.yandex.net/i?id=105059557-30-72&amp;n=2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428861" y="3000372"/>
            <a:ext cx="4243416" cy="31049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310DB3"/>
                </a:solidFill>
              </a:rPr>
              <a:t>Задание № 2</a:t>
            </a:r>
            <a:endParaRPr lang="ru-RU" b="1" dirty="0">
              <a:solidFill>
                <a:srgbClr val="310DB3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80727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5400" b="1" dirty="0" smtClean="0">
                <a:solidFill>
                  <a:srgbClr val="310DB3"/>
                </a:solidFill>
              </a:rPr>
              <a:t>Где чей дом?</a:t>
            </a:r>
            <a:endParaRPr lang="ru-RU" sz="5400" b="1" dirty="0">
              <a:solidFill>
                <a:srgbClr val="310DB3"/>
              </a:solidFill>
            </a:endParaRPr>
          </a:p>
        </p:txBody>
      </p:sp>
      <p:pic>
        <p:nvPicPr>
          <p:cNvPr id="5" name="Рисунок 4" descr="&amp;Mcy;&amp;icy;&amp;rcy; &amp;vcy; &amp;Fcy;&amp;ocy;&amp;tcy;&amp;ocy;&amp;gcy;&amp;rcy;&amp;acy;&amp;fcy;&amp;icy;&amp;icy; - World In Photo 22 &quot; ALLDAY - &amp;ncy;&amp;acy;&amp;rcy;&amp;ocy;&amp;dcy;&amp;ncy;&amp;ycy;&amp;jcy; &amp;scy;&amp;acy;&amp;jcy;&amp;tcy; &amp;ocy; &amp;dcy;&amp;icy;&amp;zcy;&amp;acy;&amp;jcy;&amp;ncy;&amp;iecy;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780928"/>
            <a:ext cx="5832648" cy="35097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000132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Century Gothic" pitchFamily="34" charset="0"/>
              </a:rPr>
              <a:t>Г</a:t>
            </a:r>
            <a:r>
              <a:rPr lang="ru-RU" sz="3600" b="1" dirty="0" smtClean="0">
                <a:latin typeface="Century Gothic" pitchFamily="34" charset="0"/>
              </a:rPr>
              <a:t>ДЕ ЖИВЁТ МЕДВЕДЬ?</a:t>
            </a:r>
            <a:endParaRPr lang="ru-RU" sz="3600" b="1" dirty="0">
              <a:latin typeface="Century Gothic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00364" y="1142984"/>
            <a:ext cx="2928958" cy="2201568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2053" name="Picture 5" descr="i?id=500291121-54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34" y="1350154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2054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2055" name="Picture 7" descr="261364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8596" y="4714884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2056" name="Picture 8" descr="i?id=102171030-01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11" name="Стрелка вниз 10"/>
          <p:cNvSpPr/>
          <p:nvPr/>
        </p:nvSpPr>
        <p:spPr>
          <a:xfrm>
            <a:off x="4071934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57158" y="3143248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428728" y="4000504"/>
            <a:ext cx="5929354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М</a:t>
            </a:r>
            <a:r>
              <a:rPr kumimoji="0" lang="ru-RU" sz="3200" b="1" i="0" u="none" strike="noStrike" kern="1200" cap="none" spc="0" normalizeH="0" baseline="0" noProof="0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ЕДВЕДЬ ЖИВЁТ В</a:t>
            </a:r>
            <a:r>
              <a:rPr kumimoji="0" lang="ru-RU" sz="3200" b="1" i="0" u="none" strike="noStrike" kern="1200" cap="none" spc="0" normalizeH="0" noProof="0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БЕРЛОГЕ</a:t>
            </a:r>
            <a:r>
              <a:rPr kumimoji="0" lang="ru-RU" sz="3200" b="1" i="0" u="none" strike="noStrike" kern="1200" cap="none" spc="0" normalizeH="0" noProof="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.</a:t>
            </a:r>
            <a:endParaRPr kumimoji="0" lang="ru-RU" sz="3200" b="1" i="0" u="none" strike="noStrike" kern="1200" cap="none" spc="0" normalizeH="0" baseline="0" noProof="0" dirty="0">
              <a:ln>
                <a:solidFill>
                  <a:srgbClr val="0070C0"/>
                </a:solidFill>
              </a:ln>
              <a:solidFill>
                <a:srgbClr val="FF0000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7286644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6643702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428596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0167E-6 L 0.34618 -0.0027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" y="-1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5" grpId="0"/>
      <p:bldP spid="16" grpId="0"/>
      <p:bldP spid="18" grpId="0"/>
      <p:bldP spid="19" grpId="0"/>
      <p:bldP spid="1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Century Gothic" pitchFamily="34" charset="0"/>
              </a:rPr>
              <a:t>Г</a:t>
            </a:r>
            <a:r>
              <a:rPr lang="ru-RU" sz="3600" b="1" dirty="0" smtClean="0">
                <a:latin typeface="Century Gothic" pitchFamily="34" charset="0"/>
              </a:rPr>
              <a:t>ДЕ ЖИВЁТ ЛИСА?</a:t>
            </a:r>
            <a:endParaRPr lang="ru-RU" sz="3600" b="1" dirty="0">
              <a:latin typeface="Century Gothic" pitchFamily="34" charset="0"/>
            </a:endParaRPr>
          </a:p>
        </p:txBody>
      </p:sp>
      <p:pic>
        <p:nvPicPr>
          <p:cNvPr id="4" name="Picture 11" descr="лисонь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928926" y="1000108"/>
            <a:ext cx="3142758" cy="2357454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57686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714612" y="4286256"/>
            <a:ext cx="44678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Л</a:t>
            </a:r>
            <a:r>
              <a:rPr lang="ru-RU" sz="32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ИСА ЖИВЁТ В НОРЕ.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500"/>
                            </p:stCondLst>
                            <p:childTnLst>
                              <p:par>
                                <p:cTn id="6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75 0.11401 L -0.32865 0.51272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  <p:bldP spid="12" grpId="0"/>
      <p:bldP spid="13" grpId="0" animBg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Century Gothic" pitchFamily="34" charset="0"/>
              </a:rPr>
              <a:t>Г</a:t>
            </a:r>
            <a:r>
              <a:rPr lang="ru-RU" sz="3600" b="1" dirty="0" smtClean="0">
                <a:latin typeface="Century Gothic" pitchFamily="34" charset="0"/>
              </a:rPr>
              <a:t>ДЕ ЖИВЁТ ВОЛК?</a:t>
            </a:r>
            <a:endParaRPr lang="ru-RU" sz="3600" b="1" dirty="0">
              <a:latin typeface="Century Gothic" pitchFamily="34" charset="0"/>
            </a:endParaRPr>
          </a:p>
        </p:txBody>
      </p:sp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00316" y="3694305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643174" y="4214818"/>
            <a:ext cx="45945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В</a:t>
            </a:r>
            <a:r>
              <a:rPr lang="ru-RU" sz="36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ОЛК</a:t>
            </a:r>
            <a:r>
              <a:rPr lang="ru-RU" sz="32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 ЖИВЁТ В НОРЕ.</a:t>
            </a:r>
            <a:endParaRPr lang="ru-RU" sz="3200" dirty="0"/>
          </a:p>
        </p:txBody>
      </p:sp>
      <p:pic>
        <p:nvPicPr>
          <p:cNvPr id="15" name="Picture 4" descr="волчица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428992" y="928670"/>
            <a:ext cx="2156327" cy="2714644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75 0.11401 L -0.32865 0.51272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6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  <p:bldP spid="12" grpId="0"/>
      <p:bldP spid="13" grpId="0" animBg="1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Century Gothic" pitchFamily="34" charset="0"/>
              </a:rPr>
              <a:t>Г</a:t>
            </a:r>
            <a:r>
              <a:rPr lang="ru-RU" sz="3600" b="1" dirty="0" smtClean="0">
                <a:latin typeface="Century Gothic" pitchFamily="34" charset="0"/>
              </a:rPr>
              <a:t>ДЕ ЖИВЁТ ЗАЯЦ?</a:t>
            </a:r>
            <a:endParaRPr lang="ru-RU" sz="3600" b="1" dirty="0">
              <a:latin typeface="Century Gothic" pitchFamily="34" charset="0"/>
            </a:endParaRPr>
          </a:p>
        </p:txBody>
      </p:sp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57686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571736" y="4214818"/>
            <a:ext cx="53985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З</a:t>
            </a:r>
            <a:r>
              <a:rPr lang="ru-RU" sz="28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АЯЦ ЖИВЁТ ПОД ЁЛКОЙ</a:t>
            </a:r>
            <a:r>
              <a:rPr lang="ru-RU" sz="32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.</a:t>
            </a:r>
            <a:endParaRPr lang="ru-RU" sz="32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786050" y="928670"/>
            <a:ext cx="3286148" cy="2292479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95 0.02012 L -0.35347 0.1355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5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2" grpId="0"/>
      <p:bldP spid="13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Century Gothic" pitchFamily="34" charset="0"/>
              </a:rPr>
              <a:t>Г</a:t>
            </a:r>
            <a:r>
              <a:rPr lang="ru-RU" sz="3600" b="1" dirty="0" smtClean="0">
                <a:latin typeface="Century Gothic" pitchFamily="34" charset="0"/>
              </a:rPr>
              <a:t>ДЕ ЖИВЁТ </a:t>
            </a:r>
            <a:r>
              <a:rPr lang="ru-RU" sz="3600" b="1" dirty="0" smtClean="0">
                <a:latin typeface="Century Gothic" pitchFamily="34" charset="0"/>
              </a:rPr>
              <a:t>лось</a:t>
            </a:r>
            <a:r>
              <a:rPr lang="ru-RU" sz="3600" b="1" dirty="0" smtClean="0">
                <a:latin typeface="Century Gothic" pitchFamily="34" charset="0"/>
              </a:rPr>
              <a:t>?</a:t>
            </a:r>
            <a:endParaRPr lang="ru-RU" sz="3600" b="1" dirty="0">
              <a:latin typeface="Century Gothic" pitchFamily="34" charset="0"/>
            </a:endParaRPr>
          </a:p>
        </p:txBody>
      </p:sp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57686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500298" y="4143380"/>
            <a:ext cx="53270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Ё</a:t>
            </a:r>
            <a:r>
              <a:rPr lang="ru-RU" sz="32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Ж ЖИВЁТ ПОД ЁЛКОЙ.</a:t>
            </a:r>
            <a:endParaRPr lang="ru-RU" sz="3200" dirty="0"/>
          </a:p>
        </p:txBody>
      </p:sp>
      <p:pic>
        <p:nvPicPr>
          <p:cNvPr id="15" name="Picture 5" descr="Ёжик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57488" y="1000108"/>
            <a:ext cx="3143382" cy="2357236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95 0.02012 L -0.35347 0.1355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500"/>
                            </p:stCondLst>
                            <p:childTnLst>
                              <p:par>
                                <p:cTn id="6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2" grpId="0"/>
      <p:bldP spid="13" grpId="0" animBg="1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Century Gothic" pitchFamily="34" charset="0"/>
              </a:rPr>
              <a:t>Г</a:t>
            </a:r>
            <a:r>
              <a:rPr lang="ru-RU" sz="3600" b="1" dirty="0" smtClean="0">
                <a:latin typeface="Century Gothic" pitchFamily="34" charset="0"/>
              </a:rPr>
              <a:t>ДЕ ЖИВЁТ БЕЛКА?</a:t>
            </a:r>
            <a:endParaRPr lang="ru-RU" sz="3600" b="1" dirty="0">
              <a:latin typeface="Century Gothic" pitchFamily="34" charset="0"/>
            </a:endParaRPr>
          </a:p>
        </p:txBody>
      </p:sp>
      <p:pic>
        <p:nvPicPr>
          <p:cNvPr id="5" name="Picture 5" descr="i?id=500291121-54-72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571612"/>
            <a:ext cx="1630075" cy="179309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6" name="Picture 7" descr="261364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4572008"/>
            <a:ext cx="2000264" cy="1498650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i?id=422210051-30-72&amp;n=1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43702" y="1428736"/>
            <a:ext cx="2009775" cy="1571636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8" name="Picture 8" descr="i?id=102171030-01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86644" y="4000504"/>
            <a:ext cx="1323976" cy="175106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71472" y="3429000"/>
            <a:ext cx="1928826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ДУПЛЕ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43768" y="5857892"/>
            <a:ext cx="157163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ПОД ЁЛКОЙ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72264" y="2928934"/>
            <a:ext cx="221457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atin typeface="Century Gothic" pitchFamily="34" charset="0"/>
                <a:ea typeface="+mj-ea"/>
                <a:cs typeface="+mj-cs"/>
              </a:rPr>
              <a:t>В НОРЕ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6072206"/>
            <a:ext cx="1928826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В БЕРЛОГЕ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357686" y="3429000"/>
            <a:ext cx="555081" cy="785818"/>
          </a:xfrm>
          <a:prstGeom prst="downArrow">
            <a:avLst/>
          </a:prstGeom>
          <a:solidFill>
            <a:srgbClr val="FF000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500298" y="4143380"/>
            <a:ext cx="53270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Б</a:t>
            </a:r>
            <a:r>
              <a:rPr lang="ru-RU" sz="3200" b="1" dirty="0" smtClean="0">
                <a:ln w="19050">
                  <a:solidFill>
                    <a:srgbClr val="0070C0"/>
                  </a:solidFill>
                </a:ln>
                <a:solidFill>
                  <a:srgbClr val="FF0000"/>
                </a:solidFill>
                <a:latin typeface="Century Gothic" pitchFamily="34" charset="0"/>
              </a:rPr>
              <a:t>ЕЛКА ЖИВЁТ В ДУПЛЕ.</a:t>
            </a:r>
            <a:endParaRPr lang="ru-RU" sz="3200" dirty="0"/>
          </a:p>
        </p:txBody>
      </p:sp>
      <p:pic>
        <p:nvPicPr>
          <p:cNvPr id="16" name="Picture 5" descr="белка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57488" y="1000108"/>
            <a:ext cx="3177552" cy="2383888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0482" name="Picture 2" descr="i?id=372167955-24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214942" y="5357826"/>
            <a:ext cx="1571636" cy="1052435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53 0.14015 L 0.26979 0.4759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6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1" grpId="0"/>
      <p:bldP spid="12" grpId="0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itchFamily="34" charset="0"/>
              </a:rPr>
              <a:t>НАЗОВИ ДЕТЁНЫША</a:t>
            </a:r>
            <a:endParaRPr lang="ru-RU" sz="4000" b="1" dirty="0">
              <a:latin typeface="Century Gothic" pitchFamily="34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857232"/>
            <a:ext cx="2071702" cy="1403411"/>
          </a:xfrm>
          <a:prstGeom prst="ellipse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6500826" y="4071942"/>
            <a:ext cx="2643174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5100" b="1" dirty="0" smtClean="0">
                <a:latin typeface="Century Gothic" pitchFamily="34" charset="0"/>
                <a:ea typeface="+mj-ea"/>
                <a:cs typeface="+mj-cs"/>
              </a:rPr>
              <a:t> ВОЛЧОНОК</a:t>
            </a:r>
            <a:endParaRPr kumimoji="0" lang="ru-RU" sz="5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21510" name="Picture 6" descr="http://im6-tub-ru.yandex.net/i?id=244692508-67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768" y="571480"/>
            <a:ext cx="1143008" cy="1680894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6429388" y="2285992"/>
            <a:ext cx="2500330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ЛИСЁНОК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15" name="Picture 4" descr="волчица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5786" y="2500306"/>
            <a:ext cx="1357322" cy="1785950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581260" y="150969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 У ЛИСЫ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21518" name="Picture 14" descr="http://im4-tub-ru.yandex.net/i?id=295005003-40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929454" y="2786058"/>
            <a:ext cx="1680209" cy="1285874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2652698" y="3367086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У ВОЛКА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19" name="Picture 5" descr="Ёжик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42910" y="4786322"/>
            <a:ext cx="1904966" cy="1428542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1520" name="Picture 16" descr="http://im2-tub-ru.yandex.net/i?id=470320774-60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143768" y="4929198"/>
            <a:ext cx="1400633" cy="1214422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2643174" y="528638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У ЕЖА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6929454" y="6143644"/>
            <a:ext cx="1928826" cy="7143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ЕЖОНОК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424 -0.0481 L -0.23733 -0.0901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06 -0.01434 L -0.23351 -0.087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" y="-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9 -0.03839 L -0.28437 -0.1223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" y="-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4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itchFamily="34" charset="0"/>
              </a:rPr>
              <a:t>НАЗОВИ ДЕТЁНЫША</a:t>
            </a:r>
            <a:endParaRPr lang="ru-RU" sz="4000" b="1" dirty="0">
              <a:latin typeface="Century Gothic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286512" y="4500570"/>
            <a:ext cx="2643174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  </a:t>
            </a:r>
            <a:r>
              <a:rPr lang="ru-RU" sz="5100" b="1" dirty="0" smtClean="0">
                <a:latin typeface="Century Gothic" pitchFamily="34" charset="0"/>
                <a:ea typeface="+mj-ea"/>
                <a:cs typeface="+mj-cs"/>
              </a:rPr>
              <a:t> БЕЛЬЧОНОК</a:t>
            </a:r>
            <a:endParaRPr kumimoji="0" lang="ru-RU" sz="5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215042" y="2571744"/>
            <a:ext cx="2928958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3300" b="1" dirty="0" smtClean="0">
                <a:latin typeface="Century Gothic" pitchFamily="34" charset="0"/>
                <a:ea typeface="+mj-ea"/>
                <a:cs typeface="+mj-cs"/>
              </a:rPr>
              <a:t>МЕДВЕЖОНОК</a:t>
            </a:r>
            <a:endParaRPr kumimoji="0" lang="ru-RU" sz="33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357422" y="1857364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 У МЕДВЕДЯ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652698" y="3367086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У БЕЛКИ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2643174" y="5286388"/>
            <a:ext cx="314327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У ЗАЙЦА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6572264" y="6000768"/>
            <a:ext cx="2214578" cy="857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4000" b="1" dirty="0" smtClean="0">
                <a:latin typeface="Century Gothic" pitchFamily="34" charset="0"/>
                <a:ea typeface="+mj-ea"/>
                <a:cs typeface="+mj-cs"/>
              </a:rPr>
              <a:t>ЗАЙЧОНОК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17" name="Picture 10" descr="медв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928670"/>
            <a:ext cx="2071702" cy="162274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0" name="Picture 2" descr="C:\Users\Павел\Pictures\животные\1264801373_C1E5EBEAE02031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2857496"/>
            <a:ext cx="2143139" cy="1714512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23" name="Picture 4" descr="зайка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6" y="4857760"/>
            <a:ext cx="2214578" cy="152559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146" name="Picture 2" descr="http://im6-tub-ru.yandex.net/i?id=228175633-00-72&amp;n=2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358082" y="1142984"/>
            <a:ext cx="1539238" cy="114299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148" name="Picture 4" descr="http://im5-tub-ru.yandex.net/i?id=346243045-10-72&amp;n=2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286643" y="3286124"/>
            <a:ext cx="1524011" cy="114300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150" name="Picture 6" descr="http://im3-tub-ru.yandex.net/i?id=505967310-49-72&amp;n=2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286644" y="5000636"/>
            <a:ext cx="1143008" cy="1308788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104 L -0.1665 -0.0897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07308E-6 L -0.2217 -0.1503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" y="-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7 0.00347 L -0.2217 -0.1223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4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8581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«</a:t>
            </a:r>
            <a:r>
              <a:rPr lang="ru-RU" sz="3600" b="1" dirty="0" smtClean="0">
                <a:latin typeface="Century Gothic" pitchFamily="34" charset="0"/>
              </a:rPr>
              <a:t>УГАДАЙ – КА</a:t>
            </a:r>
            <a:r>
              <a:rPr lang="ru-RU" sz="3600" dirty="0" smtClean="0">
                <a:latin typeface="Century Gothic" pitchFamily="34" charset="0"/>
              </a:rPr>
              <a:t>»</a:t>
            </a:r>
            <a:endParaRPr lang="ru-RU" sz="3600" dirty="0">
              <a:latin typeface="Century Gothic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85720" y="1428736"/>
            <a:ext cx="407196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1785926"/>
            <a:ext cx="4286280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КИСТОЧКИ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НА УШАХ - У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0" y="3429000"/>
            <a:ext cx="4000496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ИГОЛКИ НА ТЕЛЕ - У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5000636"/>
            <a:ext cx="3752891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ДЛИННЫЕ УШИ - У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10" name="Picture 4" descr="белоч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786578" y="4714884"/>
            <a:ext cx="2045520" cy="1428759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1" name="Picture 6" descr="еж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929454" y="2857496"/>
            <a:ext cx="1895153" cy="1214445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00892" y="928670"/>
            <a:ext cx="1843247" cy="1285884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7000892" y="214290"/>
            <a:ext cx="1785950" cy="571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ЗАЙЦА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4714876" y="514351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БЕЛКИ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786314" y="3429000"/>
            <a:ext cx="2071702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ЕЖА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 L -0.12882 -0.490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" y="-2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08 -0.08094 L -0.1493 -0.501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" y="-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42 -0.00046 L -0.19965 -0.0004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336 0.03704 L -0.22361 0.0370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85 0.21693 L -0.42621 0.7099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24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00811 L -0.2375 0.6145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" y="3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«</a:t>
            </a:r>
            <a:r>
              <a:rPr lang="ru-RU" sz="4800" b="1" dirty="0" smtClean="0">
                <a:latin typeface="Century Gothic" pitchFamily="34" charset="0"/>
              </a:rPr>
              <a:t>С</a:t>
            </a:r>
            <a:r>
              <a:rPr lang="ru-RU" sz="3600" b="1" dirty="0" smtClean="0">
                <a:latin typeface="Century Gothic" pitchFamily="34" charset="0"/>
              </a:rPr>
              <a:t>КАЖИ НАОБОРОТ</a:t>
            </a:r>
            <a:r>
              <a:rPr lang="ru-RU" sz="3600" dirty="0" smtClean="0">
                <a:latin typeface="Century Gothic" pitchFamily="34" charset="0"/>
              </a:rPr>
              <a:t>»</a:t>
            </a:r>
            <a:endParaRPr lang="ru-RU" sz="3600" dirty="0">
              <a:latin typeface="Century Gothic" pitchFamily="34" charset="0"/>
            </a:endParaRPr>
          </a:p>
        </p:txBody>
      </p:sp>
      <p:pic>
        <p:nvPicPr>
          <p:cNvPr id="4" name="Picture 10" descr="медв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1142984"/>
            <a:ext cx="4862548" cy="3808783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5" name="Picture 16" descr="http://im4-tub-ru.yandex.net/i?id=557809303-17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43636" y="2928934"/>
            <a:ext cx="2257441" cy="1881201"/>
          </a:xfrm>
          <a:prstGeom prst="ellipse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00034" y="5000636"/>
            <a:ext cx="4786346" cy="1143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atin typeface="Century Gothic" pitchFamily="34" charset="0"/>
                <a:ea typeface="+mj-ea"/>
                <a:cs typeface="+mj-cs"/>
              </a:rPr>
              <a:t>МЕДВЕДЬ БОЛЬШОЙ -  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714876" y="5000636"/>
            <a:ext cx="4214842" cy="1143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ru-RU" sz="3200" b="1" dirty="0" smtClean="0">
                <a:latin typeface="Century Gothic" pitchFamily="34" charset="0"/>
                <a:ea typeface="+mj-ea"/>
                <a:cs typeface="+mj-cs"/>
              </a:rPr>
              <a:t>ЁЖ МАЛЕНЬКИЙ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«</a:t>
            </a:r>
            <a:r>
              <a:rPr lang="ru-RU" sz="4800" b="1" dirty="0" smtClean="0">
                <a:latin typeface="Century Gothic" pitchFamily="34" charset="0"/>
              </a:rPr>
              <a:t>С</a:t>
            </a:r>
            <a:r>
              <a:rPr lang="ru-RU" sz="3600" b="1" dirty="0" smtClean="0">
                <a:latin typeface="Century Gothic" pitchFamily="34" charset="0"/>
              </a:rPr>
              <a:t>КАЖИ НАОБОРОТ</a:t>
            </a:r>
            <a:r>
              <a:rPr lang="ru-RU" sz="3600" dirty="0" smtClean="0">
                <a:latin typeface="Century Gothic" pitchFamily="34" charset="0"/>
              </a:rPr>
              <a:t>»</a:t>
            </a:r>
            <a:endParaRPr lang="ru-RU" sz="3600" dirty="0"/>
          </a:p>
        </p:txBody>
      </p:sp>
      <p:pic>
        <p:nvPicPr>
          <p:cNvPr id="4" name="Picture 5" descr="лисонь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1571612"/>
            <a:ext cx="4633890" cy="3475037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5286388"/>
            <a:ext cx="5072066" cy="1214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latin typeface="Century Gothic" pitchFamily="34" charset="0"/>
                <a:ea typeface="+mj-ea"/>
                <a:cs typeface="+mj-cs"/>
              </a:rPr>
              <a:t>У</a:t>
            </a:r>
            <a:r>
              <a:rPr lang="ru-RU" sz="2800" b="1" dirty="0" smtClean="0">
                <a:latin typeface="Century Gothic" pitchFamily="34" charset="0"/>
                <a:ea typeface="+mj-ea"/>
                <a:cs typeface="+mj-cs"/>
              </a:rPr>
              <a:t> ЛИСЫ ХВОСТ ДЛИННЫЙ -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857752" y="5357826"/>
            <a:ext cx="4286248" cy="1214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У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ЗАЙЦА КОРОТКИЙ.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http://im8-tub-ru.yandex.net/i?id=9409640-19-72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57818" y="2643182"/>
            <a:ext cx="3284705" cy="2357444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cxnSp>
        <p:nvCxnSpPr>
          <p:cNvPr id="9" name="Прямая со стрелкой 8"/>
          <p:cNvCxnSpPr/>
          <p:nvPr/>
        </p:nvCxnSpPr>
        <p:spPr>
          <a:xfrm rot="16200000" flipV="1">
            <a:off x="3036083" y="4822041"/>
            <a:ext cx="1428760" cy="7143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6200000" flipV="1">
            <a:off x="7286644" y="5072074"/>
            <a:ext cx="1214446" cy="7143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100014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«</a:t>
            </a:r>
            <a:r>
              <a:rPr lang="ru-RU" sz="3600" b="1" dirty="0" smtClean="0">
                <a:latin typeface="Century Gothic" pitchFamily="34" charset="0"/>
              </a:rPr>
              <a:t> </a:t>
            </a:r>
            <a:r>
              <a:rPr lang="ru-RU" sz="4800" b="1" dirty="0" smtClean="0">
                <a:latin typeface="Century Gothic" pitchFamily="34" charset="0"/>
              </a:rPr>
              <a:t>Ч</a:t>
            </a:r>
            <a:r>
              <a:rPr lang="ru-RU" sz="3600" b="1" dirty="0" smtClean="0">
                <a:latin typeface="Century Gothic" pitchFamily="34" charset="0"/>
              </a:rPr>
              <a:t>ЕТВЁРТЫЙ ЛИШНИЙ</a:t>
            </a:r>
            <a:r>
              <a:rPr lang="ru-RU" sz="3600" dirty="0" smtClean="0">
                <a:latin typeface="Century Gothic" pitchFamily="34" charset="0"/>
              </a:rPr>
              <a:t>»</a:t>
            </a:r>
            <a:endParaRPr lang="ru-RU" sz="3600" dirty="0">
              <a:latin typeface="Century Gothic" pitchFamily="34" charset="0"/>
            </a:endParaRPr>
          </a:p>
        </p:txBody>
      </p:sp>
      <p:pic>
        <p:nvPicPr>
          <p:cNvPr id="4" name="Picture 5" descr="лисонь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62" y="1142984"/>
            <a:ext cx="2928958" cy="2196478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5" name="Picture 4" descr="белочка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628" y="1071546"/>
            <a:ext cx="3222473" cy="2250839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6" name="p143437086" descr="&amp;Bcy;&amp;ucy;&amp;rcy;&amp;ycy;&amp;jcy; &amp;mcy;&amp;iecy;&amp;dcy;&amp;vcy;&amp;iecy;&amp;dcy;&amp;softcy; &amp;fcy;&amp;ocy;&amp;tcy;&amp;ocy;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28662" y="3714752"/>
            <a:ext cx="2928958" cy="2188788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pic>
        <p:nvPicPr>
          <p:cNvPr id="7" name="Picture 6" descr="собака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57818" y="3714752"/>
            <a:ext cx="2714644" cy="2237512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876167" y="6002554"/>
            <a:ext cx="4071966" cy="7858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СОБАКА- ДОМАШНЕЕ ЖИВОТНОЕ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-0.01962 -0.23287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100014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«</a:t>
            </a:r>
            <a:r>
              <a:rPr lang="ru-RU" sz="3600" b="1" dirty="0" smtClean="0">
                <a:latin typeface="Century Gothic" pitchFamily="34" charset="0"/>
              </a:rPr>
              <a:t> </a:t>
            </a:r>
            <a:r>
              <a:rPr lang="ru-RU" sz="4800" b="1" dirty="0" smtClean="0">
                <a:latin typeface="Century Gothic" pitchFamily="34" charset="0"/>
              </a:rPr>
              <a:t>Ч</a:t>
            </a:r>
            <a:r>
              <a:rPr lang="ru-RU" sz="3600" b="1" dirty="0" smtClean="0">
                <a:latin typeface="Century Gothic" pitchFamily="34" charset="0"/>
              </a:rPr>
              <a:t>ЕТВЁРТЫЙ ЛИШНИЙ</a:t>
            </a:r>
            <a:r>
              <a:rPr lang="ru-RU" sz="3600" dirty="0" smtClean="0">
                <a:latin typeface="Century Gothic" pitchFamily="34" charset="0"/>
              </a:rPr>
              <a:t>»</a:t>
            </a:r>
            <a:endParaRPr lang="ru-RU" sz="3600" dirty="0">
              <a:latin typeface="Century Gothic" pitchFamily="34" charset="0"/>
            </a:endParaRPr>
          </a:p>
        </p:txBody>
      </p:sp>
      <p:pic>
        <p:nvPicPr>
          <p:cNvPr id="5" name="Picture 4" descr="белочк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628" y="1071546"/>
            <a:ext cx="3222473" cy="2250839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9" name="Picture 5" descr="медвежонок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43504" y="3643314"/>
            <a:ext cx="3214710" cy="2411032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0" name="Picture 7" descr="PIC_0018"/>
          <p:cNvPicPr>
            <a:picLocks noChangeAspect="1" noChangeArrowheads="1"/>
          </p:cNvPicPr>
          <p:nvPr/>
        </p:nvPicPr>
        <p:blipFill>
          <a:blip r:embed="rId4" cstate="email">
            <a:lum bright="6000"/>
          </a:blip>
          <a:srcRect/>
          <a:stretch>
            <a:fillRect/>
          </a:stretch>
        </p:blipFill>
        <p:spPr bwMode="auto">
          <a:xfrm>
            <a:off x="928662" y="3714752"/>
            <a:ext cx="3143272" cy="2357454"/>
          </a:xfrm>
          <a:prstGeom prst="roundRect">
            <a:avLst/>
          </a:prstGeom>
          <a:noFill/>
          <a:ln w="38100">
            <a:solidFill>
              <a:srgbClr val="0C480C"/>
            </a:solidFill>
          </a:ln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28662" y="1071546"/>
            <a:ext cx="3143272" cy="2363302"/>
          </a:xfrm>
          <a:prstGeom prst="roundRect">
            <a:avLst/>
          </a:prstGeom>
          <a:noFill/>
          <a:ln w="38100">
            <a:solidFill>
              <a:srgbClr val="0C480C"/>
            </a:solidFill>
            <a:miter lim="800000"/>
            <a:headEnd/>
            <a:tailEnd/>
          </a:ln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428596" y="6000768"/>
            <a:ext cx="4429156" cy="857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atin typeface="Century Gothic" pitchFamily="34" charset="0"/>
                <a:ea typeface="+mj-ea"/>
                <a:cs typeface="+mj-cs"/>
              </a:rPr>
              <a:t>КОШКА - ДОМАШНЕЕ ЖИВОТНОЕ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9954 " pathEditMode="relative" ptsTypes="AA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116632"/>
            <a:ext cx="45719" cy="158006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310DB3"/>
              </a:solidFill>
            </a:endParaRPr>
          </a:p>
        </p:txBody>
      </p:sp>
      <p:pic>
        <p:nvPicPr>
          <p:cNvPr id="8" name="Содержимое 7" descr="&amp;Scy;&amp;pcy;&amp;acy;&amp;scy;&amp;icy;&amp;bcy;&amp;ocy; &amp;zcy;&amp;acy; &amp;vcy;&amp;ncy;&amp;icy;&amp;mcy;&amp;acy;&amp;ncy;&amp;icy;&amp;iecy; - &amp;Pcy;&amp;rcy;&amp;iecy;&amp;zcy;&amp;iecy;&amp;ncy;&amp;tcy;&amp;acy;&amp;tscy;&amp;icy;&amp;yacy; 18872/24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3367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233</Words>
  <Application>Microsoft Office PowerPoint</Application>
  <PresentationFormat>Экран (4:3)</PresentationFormat>
  <Paragraphs>84</Paragraphs>
  <Slides>24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Звери наших лесов задание 1 </vt:lpstr>
      <vt:lpstr>Медведи</vt:lpstr>
      <vt:lpstr>Волки</vt:lpstr>
      <vt:lpstr>Лисы</vt:lpstr>
      <vt:lpstr>Белки</vt:lpstr>
      <vt:lpstr>Зайцы</vt:lpstr>
      <vt:lpstr>Олени</vt:lpstr>
      <vt:lpstr>Слайд 8</vt:lpstr>
      <vt:lpstr>ДИКИЕ ЖИВОТНЫЕ ЖИВУТ В ЛЕСУ</vt:lpstr>
      <vt:lpstr>Задание № 2</vt:lpstr>
      <vt:lpstr>ГДЕ ЖИВЁТ МЕДВЕДЬ?</vt:lpstr>
      <vt:lpstr>ГДЕ ЖИВЁТ ЛИСА?</vt:lpstr>
      <vt:lpstr>ГДЕ ЖИВЁТ ВОЛК?</vt:lpstr>
      <vt:lpstr>ГДЕ ЖИВЁТ ЗАЯЦ?</vt:lpstr>
      <vt:lpstr>ГДЕ ЖИВЁТ лось?</vt:lpstr>
      <vt:lpstr>ГДЕ ЖИВЁТ БЕЛКА?</vt:lpstr>
      <vt:lpstr>НАЗОВИ ДЕТЁНЫША</vt:lpstr>
      <vt:lpstr>НАЗОВИ ДЕТЁНЫША</vt:lpstr>
      <vt:lpstr>«УГАДАЙ – КА»</vt:lpstr>
      <vt:lpstr>«СКАЖИ НАОБОРОТ»</vt:lpstr>
      <vt:lpstr>«СКАЖИ НАОБОРОТ»</vt:lpstr>
      <vt:lpstr>« ЧЕТВЁРТЫЙ ЛИШНИЙ»</vt:lpstr>
      <vt:lpstr>« ЧЕТВЁРТЫЙ ЛИШНИЙ»</vt:lpstr>
      <vt:lpstr>Слайд 24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Павел</dc:creator>
  <cp:lastModifiedBy>Андрей</cp:lastModifiedBy>
  <cp:revision>107</cp:revision>
  <dcterms:created xsi:type="dcterms:W3CDTF">2012-10-28T09:06:06Z</dcterms:created>
  <dcterms:modified xsi:type="dcterms:W3CDTF">2014-11-28T16:36:16Z</dcterms:modified>
</cp:coreProperties>
</file>