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0000"/>
    <a:srgbClr val="FF0066"/>
    <a:srgbClr val="F873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5E45D-3B4F-4A67-8323-845BBD4A5BE6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80A86-F043-44E5-8B75-42B2F72407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D5CD7-3D9B-4C2A-BF1D-B376E6EF0B1B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B9DE1-80AA-44FE-8C99-987937877D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631146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1A05B-3F53-4052-9517-68ECAF8E90AF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D53C0-A4B3-41BD-A6DD-4C54A5CAB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58981-4165-480A-8765-C09FF05F9E75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DE593-6818-4FF2-A8B8-DC0E91EBD4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2C7EA-B691-4E10-9792-23C538FBCD99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0A38C-762E-4775-AE78-B7A8FDB3F5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0C191-C592-4237-8EE5-B53848B13570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CE508-B805-4DB6-8CEB-4119741E29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5CCDF-D443-4B64-A867-F17359A466F3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45DEA-465F-4A29-84BD-574B1F68C1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17745-70EB-414B-B6B4-1BBBA2D8A5D2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0A296-9D5C-4731-8778-AAD4EEB533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43D56-4749-401C-8F3B-F0EBDA992445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AF906-D844-497C-9501-98BC8E4CDE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A4209-C57A-404B-B729-83BF8A1D6B00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91A3A-2800-43C8-8732-83EC7F7006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BF53B-F58F-44FC-87EF-3E3B457DF590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AB939-1ED7-43BC-8D20-F5BE88945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E18A02-B08E-4F39-8BD8-DE054AAF321F}" type="datetimeFigureOut">
              <a:rPr lang="ru-RU"/>
              <a:pPr>
                <a:defRPr/>
              </a:pPr>
              <a:t>28.04.2014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1AA6AB0-2D13-4AAC-8AD9-1960716398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924104"/>
          </a:solidFill>
          <a:latin typeface="+mj-lt"/>
          <a:ea typeface="Verdana" pitchFamily="34" charset="0"/>
          <a:cs typeface="Verdana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924104"/>
          </a:solidFill>
          <a:latin typeface="Arial" charset="0"/>
          <a:ea typeface="Verdana" pitchFamily="34" charset="0"/>
          <a:cs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924104"/>
          </a:solidFill>
          <a:latin typeface="Arial" charset="0"/>
          <a:ea typeface="Verdana" pitchFamily="34" charset="0"/>
          <a:cs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924104"/>
          </a:solidFill>
          <a:latin typeface="Arial" charset="0"/>
          <a:ea typeface="Verdana" pitchFamily="34" charset="0"/>
          <a:cs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924104"/>
          </a:solidFill>
          <a:latin typeface="Arial" charset="0"/>
          <a:ea typeface="Verdana" pitchFamily="34" charset="0"/>
          <a:cs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924104"/>
          </a:solidFill>
          <a:latin typeface="Arial" charset="0"/>
          <a:ea typeface="Verdana" pitchFamily="34" charset="0"/>
          <a:cs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924104"/>
          </a:solidFill>
          <a:latin typeface="Arial" charset="0"/>
          <a:ea typeface="Verdana" pitchFamily="34" charset="0"/>
          <a:cs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924104"/>
          </a:solidFill>
          <a:latin typeface="Arial" charset="0"/>
          <a:ea typeface="Verdana" pitchFamily="34" charset="0"/>
          <a:cs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924104"/>
          </a:solidFill>
          <a:latin typeface="Arial" charset="0"/>
          <a:ea typeface="Verdana" pitchFamily="34" charset="0"/>
          <a:cs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3200" kern="1200">
          <a:solidFill>
            <a:srgbClr val="5F174A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800" kern="1200">
          <a:solidFill>
            <a:srgbClr val="5F174A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2400" kern="1200">
          <a:solidFill>
            <a:srgbClr val="5F174A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000" kern="1200">
          <a:solidFill>
            <a:srgbClr val="5F174A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2000" kern="1200">
          <a:solidFill>
            <a:srgbClr val="5F174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sz="1800" kern="1200">
          <a:solidFill>
            <a:srgbClr val="631146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800" kern="1200">
          <a:solidFill>
            <a:srgbClr val="631146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Tx/>
        <a:buBlip>
          <a:blip r:embed="rId15"/>
        </a:buBlip>
        <a:defRPr sz="1600" kern="1200">
          <a:solidFill>
            <a:srgbClr val="631146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400" kern="1200">
          <a:solidFill>
            <a:srgbClr val="631146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4.xml"/><Relationship Id="rId6" Type="http://schemas.openxmlformats.org/officeDocument/2006/relationships/slide" Target="slide4.xml"/><Relationship Id="rId5" Type="http://schemas.openxmlformats.org/officeDocument/2006/relationships/image" Target="../media/image8.jpeg"/><Relationship Id="rId4" Type="http://schemas.openxmlformats.org/officeDocument/2006/relationships/slide" Target="slide8.xml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gif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8.xml"/><Relationship Id="rId5" Type="http://schemas.openxmlformats.org/officeDocument/2006/relationships/slide" Target="slide12.xml"/><Relationship Id="rId4" Type="http://schemas.openxmlformats.org/officeDocument/2006/relationships/slide" Target="slide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57299"/>
            <a:ext cx="7772400" cy="2243152"/>
          </a:xfrm>
        </p:spPr>
        <p:txBody>
          <a:bodyPr rtlCol="0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j-ea"/>
              </a:rPr>
              <a:t>Проверь себя</a:t>
            </a:r>
            <a:b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j-ea"/>
              </a:rPr>
            </a:br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+mj-ea"/>
              </a:rPr>
              <a:t> 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+mj-ea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857250"/>
            <a:ext cx="7772400" cy="13573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                                    Викторина для детей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967334"/>
            <a:ext cx="8501090" cy="350865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(знаешь ли ты правила пожарной безопасности)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Воспитатель Опарина С.А.</a:t>
            </a: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ea typeface="+mj-ea"/>
              </a:rPr>
              <a:t>Отгадай загадку </a:t>
            </a:r>
            <a:r>
              <a:rPr lang="ru-RU" sz="2400" dirty="0" smtClean="0">
                <a:ea typeface="+mj-ea"/>
              </a:rPr>
              <a:t>(посмотри отгадку)</a:t>
            </a:r>
            <a:endParaRPr lang="ru-RU" dirty="0">
              <a:ea typeface="+mj-ea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214438"/>
            <a:ext cx="8929688" cy="4911725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С огнем бороться мы должны —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Мы смелые работники.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Мы очень людям всем нужны,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Так кто же мы ?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                                                  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                                                           Если дым валит  клубами,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                                                           пламя бьется языками,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                                                           и огонь везде, и жар –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dirty="0" smtClean="0"/>
              <a:t>                                                           это бедствие -  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ru-RU" dirty="0"/>
          </a:p>
        </p:txBody>
      </p:sp>
      <p:pic>
        <p:nvPicPr>
          <p:cNvPr id="6" name="Содержимое 5" descr="5e9fb013e80613204cb4c11fd054bbcb_big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72063" y="1214438"/>
            <a:ext cx="3883025" cy="2857500"/>
          </a:xfrm>
        </p:spPr>
      </p:pic>
      <p:pic>
        <p:nvPicPr>
          <p:cNvPr id="2051" name="Picture 3" descr="C:\Documents and Settings\умис\Мои документы\основы безопасности\картинки пож\aWDJZ4WIoD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3286125"/>
            <a:ext cx="4143375" cy="310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ea typeface="+mj-ea"/>
              </a:rPr>
              <a:t>Что лишнее? </a:t>
            </a:r>
            <a:r>
              <a:rPr lang="ru-RU" sz="2400" dirty="0" smtClean="0">
                <a:ea typeface="+mj-ea"/>
              </a:rPr>
              <a:t>(</a:t>
            </a:r>
            <a:r>
              <a:rPr lang="ru-RU" sz="2000" dirty="0" smtClean="0">
                <a:ea typeface="+mj-ea"/>
              </a:rPr>
              <a:t>нажми на картинку)</a:t>
            </a:r>
            <a:endParaRPr lang="ru-RU" dirty="0">
              <a:ea typeface="+mj-ea"/>
            </a:endParaRPr>
          </a:p>
        </p:txBody>
      </p:sp>
      <p:pic>
        <p:nvPicPr>
          <p:cNvPr id="5123" name="Содержимое 5" descr="pushca.jpg">
            <a:hlinkClick r:id="rId2" action="ppaction://hlinksldjump"/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42875" y="3643313"/>
            <a:ext cx="4038600" cy="3011487"/>
          </a:xfrm>
        </p:spPr>
      </p:pic>
      <p:pic>
        <p:nvPicPr>
          <p:cNvPr id="5124" name="Содержимое 4" descr="tanc.jpg">
            <a:hlinkClick r:id="rId4" action="ppaction://hlinksldjump"/>
          </p:cNvPr>
          <p:cNvPicPr>
            <a:picLocks noGrp="1" noChangeAspect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786313" y="3714750"/>
            <a:ext cx="4038600" cy="2959100"/>
          </a:xfrm>
        </p:spPr>
      </p:pic>
      <p:pic>
        <p:nvPicPr>
          <p:cNvPr id="5125" name="Picture 2" descr="C:\Documents and Settings\умис\Мои документы\основы безопасности\картинки пож\32602117_1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" y="1071563"/>
            <a:ext cx="33401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3" descr="C:\Documents and Settings\умис\Мои документы\основы безопасности\картинки пож\5568009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2063" y="1000125"/>
            <a:ext cx="34290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sp>
        <p:nvSpPr>
          <p:cNvPr id="6147" name="Содержимое 5"/>
          <p:cNvSpPr>
            <a:spLocks noGrp="1"/>
          </p:cNvSpPr>
          <p:nvPr>
            <p:ph idx="1"/>
          </p:nvPr>
        </p:nvSpPr>
        <p:spPr>
          <a:xfrm>
            <a:off x="457200" y="500063"/>
            <a:ext cx="8472488" cy="5626100"/>
          </a:xfrm>
        </p:spPr>
        <p:txBody>
          <a:bodyPr/>
          <a:lstStyle/>
          <a:p>
            <a:pPr eaLnBrk="1" hangingPunct="1"/>
            <a:r>
              <a:rPr lang="ru-RU" sz="4400" b="1" smtClean="0"/>
              <a:t>Да, ты прав, это средства пожаротушения, а все остальное -техника</a:t>
            </a:r>
          </a:p>
        </p:txBody>
      </p:sp>
      <p:pic>
        <p:nvPicPr>
          <p:cNvPr id="6148" name="Picture 2" descr="C:\Documents and Settings\умис\Мои документы\основы безопасности\картинки пож\32602117_1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38" y="2786063"/>
            <a:ext cx="48133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трелка вправо с вырезом 7"/>
          <p:cNvSpPr/>
          <p:nvPr/>
        </p:nvSpPr>
        <p:spPr>
          <a:xfrm>
            <a:off x="7072330" y="5929330"/>
            <a:ext cx="1857358" cy="785795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>
                  <a:solidFill>
                    <a:srgbClr val="0070C0"/>
                  </a:solidFill>
                </a:ln>
                <a:solidFill>
                  <a:schemeClr val="tx1"/>
                </a:solidFill>
                <a:hlinkClick r:id="rId4" action="ppaction://hlinksldjump"/>
              </a:rPr>
              <a:t>нажми</a:t>
            </a:r>
            <a:endParaRPr lang="ru-RU" sz="2400" b="1" dirty="0">
              <a:ln>
                <a:solidFill>
                  <a:srgbClr val="0070C0"/>
                </a:solidFill>
              </a:ln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ea typeface="+mj-ea"/>
              </a:rPr>
              <a:t>Подскажи словечко  </a:t>
            </a:r>
            <a:r>
              <a:rPr lang="ru-RU" sz="2400" dirty="0" smtClean="0">
                <a:ea typeface="+mj-ea"/>
              </a:rPr>
              <a:t/>
            </a:r>
            <a:br>
              <a:rPr lang="ru-RU" sz="2400" dirty="0" smtClean="0">
                <a:ea typeface="+mj-ea"/>
              </a:rPr>
            </a:br>
            <a:r>
              <a:rPr lang="ru-RU" sz="2400" dirty="0" smtClean="0">
                <a:ea typeface="+mj-ea"/>
              </a:rPr>
              <a:t>(нажми, увидишь правильный ответ)</a:t>
            </a:r>
            <a:endParaRPr lang="ru-RU" dirty="0">
              <a:ea typeface="+mj-ea"/>
            </a:endParaRPr>
          </a:p>
        </p:txBody>
      </p:sp>
      <p:sp>
        <p:nvSpPr>
          <p:cNvPr id="7171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7205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mtClean="0"/>
              <a:t>Где с огнем беспечны люди,</a:t>
            </a:r>
          </a:p>
          <a:p>
            <a:pPr eaLnBrk="1" hangingPunct="1">
              <a:buFontTx/>
              <a:buNone/>
            </a:pPr>
            <a:r>
              <a:rPr lang="ru-RU" smtClean="0"/>
              <a:t>Там взовьется в небо шар,</a:t>
            </a:r>
          </a:p>
          <a:p>
            <a:pPr eaLnBrk="1" hangingPunct="1">
              <a:buFontTx/>
              <a:buNone/>
            </a:pPr>
            <a:r>
              <a:rPr lang="ru-RU" smtClean="0"/>
              <a:t>Там всегда грозить нам будет</a:t>
            </a:r>
          </a:p>
          <a:p>
            <a:pPr eaLnBrk="1" hangingPunct="1">
              <a:buFontTx/>
              <a:buNone/>
            </a:pPr>
            <a:r>
              <a:rPr lang="ru-RU" smtClean="0"/>
              <a:t>Злой...  ….</a:t>
            </a:r>
          </a:p>
          <a:p>
            <a:pPr eaLnBrk="1" hangingPunct="1">
              <a:buFontTx/>
              <a:buNone/>
            </a:pPr>
            <a:endParaRPr lang="ru-RU" smtClean="0"/>
          </a:p>
          <a:p>
            <a:pPr eaLnBrk="1" hangingPunct="1">
              <a:buFontTx/>
              <a:buNone/>
            </a:pPr>
            <a:endParaRPr lang="ru-RU" smtClean="0"/>
          </a:p>
          <a:p>
            <a:pPr eaLnBrk="1" hangingPunct="1">
              <a:buFontTx/>
              <a:buNone/>
            </a:pPr>
            <a:r>
              <a:rPr lang="ru-RU" smtClean="0"/>
              <a:t>Дым столбом поднялся вдруг. </a:t>
            </a:r>
          </a:p>
          <a:p>
            <a:pPr eaLnBrk="1" hangingPunct="1">
              <a:buFontTx/>
              <a:buNone/>
            </a:pPr>
            <a:r>
              <a:rPr lang="ru-RU" smtClean="0"/>
              <a:t>Кто не выключил ... ?</a:t>
            </a:r>
          </a:p>
        </p:txBody>
      </p:sp>
      <p:pic>
        <p:nvPicPr>
          <p:cNvPr id="5" name="Содержимое 4" descr="house-on-fir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43500" y="1428750"/>
            <a:ext cx="3810000" cy="2857500"/>
          </a:xfrm>
        </p:spPr>
      </p:pic>
      <p:pic>
        <p:nvPicPr>
          <p:cNvPr id="1026" name="Picture 2" descr="C:\Documents and Settings\умис\Мои документы\1_14346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4786313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pic>
        <p:nvPicPr>
          <p:cNvPr id="8" name="Содержимое 7" descr="14019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3286125"/>
            <a:ext cx="4672012" cy="3357563"/>
          </a:xfrm>
        </p:spPr>
      </p:pic>
      <p:sp>
        <p:nvSpPr>
          <p:cNvPr id="8196" name="Текст 6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8472488" cy="4691063"/>
          </a:xfrm>
        </p:spPr>
        <p:txBody>
          <a:bodyPr/>
          <a:lstStyle/>
          <a:p>
            <a:pPr eaLnBrk="1" hangingPunct="1"/>
            <a:r>
              <a:rPr lang="ru-RU" sz="2400" smtClean="0"/>
              <a:t>Стол и шкаф сгорели разом. </a:t>
            </a:r>
          </a:p>
          <a:p>
            <a:pPr eaLnBrk="1" hangingPunct="1"/>
            <a:r>
              <a:rPr lang="ru-RU" sz="2400" smtClean="0"/>
              <a:t>Кто сушил белье над  ... ?</a:t>
            </a:r>
          </a:p>
          <a:p>
            <a:pPr eaLnBrk="1" hangingPunct="1"/>
            <a:endParaRPr lang="ru-RU" sz="2400" smtClean="0"/>
          </a:p>
          <a:p>
            <a:pPr eaLnBrk="1" hangingPunct="1"/>
            <a:endParaRPr lang="ru-RU" sz="2400" smtClean="0"/>
          </a:p>
          <a:p>
            <a:pPr eaLnBrk="1" hangingPunct="1"/>
            <a:r>
              <a:rPr lang="ru-RU" sz="2400" smtClean="0"/>
              <a:t>                                                                </a:t>
            </a:r>
          </a:p>
          <a:p>
            <a:pPr eaLnBrk="1" hangingPunct="1"/>
            <a:endParaRPr lang="ru-RU" sz="2400" smtClean="0"/>
          </a:p>
          <a:p>
            <a:pPr eaLnBrk="1" hangingPunct="1"/>
            <a:r>
              <a:rPr lang="ru-RU" sz="2400" smtClean="0"/>
              <a:t>                                                               Пламя прыгнуло в листву. </a:t>
            </a:r>
          </a:p>
          <a:p>
            <a:pPr eaLnBrk="1" hangingPunct="1"/>
            <a:r>
              <a:rPr lang="ru-RU" sz="2400" smtClean="0"/>
              <a:t>                                                                Кто у дома жег  ... ?</a:t>
            </a:r>
          </a:p>
          <a:p>
            <a:pPr eaLnBrk="1" hangingPunct="1"/>
            <a:endParaRPr lang="ru-RU" sz="2400" smtClean="0"/>
          </a:p>
          <a:p>
            <a:pPr eaLnBrk="1" hangingPunct="1"/>
            <a:r>
              <a:rPr lang="ru-RU" smtClean="0"/>
              <a:t> </a:t>
            </a:r>
          </a:p>
          <a:p>
            <a:pPr eaLnBrk="1" hangingPunct="1"/>
            <a:endParaRPr lang="ru-RU" smtClean="0"/>
          </a:p>
        </p:txBody>
      </p:sp>
      <p:sp>
        <p:nvSpPr>
          <p:cNvPr id="9" name="Стрелка вправо с вырезом 8"/>
          <p:cNvSpPr/>
          <p:nvPr/>
        </p:nvSpPr>
        <p:spPr>
          <a:xfrm>
            <a:off x="7429520" y="6072206"/>
            <a:ext cx="1500198" cy="642919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>
                  <a:solidFill>
                    <a:srgbClr val="0070C0"/>
                  </a:solidFill>
                </a:ln>
                <a:solidFill>
                  <a:srgbClr val="FFFF00"/>
                </a:solidFill>
                <a:hlinkClick r:id="rId3" action="ppaction://hlinksldjump"/>
              </a:rPr>
              <a:t>нажми</a:t>
            </a:r>
            <a:endParaRPr lang="ru-RU" sz="2400" b="1" dirty="0">
              <a:ln>
                <a:solidFill>
                  <a:srgbClr val="0070C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0" name="Picture 8" descr="MCj0396914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715000" y="857250"/>
            <a:ext cx="2103438" cy="287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MMj02363570000[1]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1357313"/>
            <a:ext cx="279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MMj02363570000[1]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88" y="1285875"/>
            <a:ext cx="279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" descr="MMj02363570000[1]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88" y="4286250"/>
            <a:ext cx="54133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MMj02363570000[1]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50" y="4699000"/>
            <a:ext cx="500063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1714500" y="273050"/>
            <a:ext cx="6972300" cy="5853113"/>
          </a:xfrm>
        </p:spPr>
        <p:txBody>
          <a:bodyPr/>
          <a:lstStyle/>
          <a:p>
            <a:pPr eaLnBrk="1" hangingPunct="1"/>
            <a:r>
              <a:rPr lang="ru-RU" sz="5400" smtClean="0"/>
              <a:t>Нет, подумай ещё</a:t>
            </a:r>
          </a:p>
        </p:txBody>
      </p:sp>
      <p:sp>
        <p:nvSpPr>
          <p:cNvPr id="9220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9221" name="Picture 3" descr="C:\Documents and Settings\умис\Мои документы\основы безопасности\картинки пож\5568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928813"/>
            <a:ext cx="5929312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с вырезом 5"/>
          <p:cNvSpPr/>
          <p:nvPr/>
        </p:nvSpPr>
        <p:spPr>
          <a:xfrm>
            <a:off x="7429520" y="6000768"/>
            <a:ext cx="1500168" cy="714357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>
                  <a:solidFill>
                    <a:srgbClr val="0070C0"/>
                  </a:solidFill>
                </a:ln>
                <a:hlinkClick r:id="rId3" action="ppaction://hlinksldjump"/>
              </a:rPr>
              <a:t>нажми</a:t>
            </a:r>
            <a:endParaRPr lang="ru-RU" sz="2400" b="1" dirty="0">
              <a:ln>
                <a:solidFill>
                  <a:srgbClr val="0070C0"/>
                </a:solidFill>
              </a:ln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285750" y="1500188"/>
            <a:ext cx="6357938" cy="450056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V="1">
            <a:off x="142875" y="1500188"/>
            <a:ext cx="6215063" cy="4572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ea typeface="+mj-ea"/>
            </a:endParaRPr>
          </a:p>
        </p:txBody>
      </p:sp>
      <p:sp>
        <p:nvSpPr>
          <p:cNvPr id="10243" name="Текст 6"/>
          <p:cNvSpPr>
            <a:spLocks noGrp="1"/>
          </p:cNvSpPr>
          <p:nvPr>
            <p:ph type="body" sz="half" idx="2"/>
          </p:nvPr>
        </p:nvSpPr>
        <p:spPr>
          <a:xfrm>
            <a:off x="428625" y="1435100"/>
            <a:ext cx="8501063" cy="4691063"/>
          </a:xfrm>
        </p:spPr>
        <p:txBody>
          <a:bodyPr/>
          <a:lstStyle/>
          <a:p>
            <a:pPr eaLnBrk="1" hangingPunct="1"/>
            <a:endParaRPr lang="ru-RU" sz="2400" smtClean="0"/>
          </a:p>
          <a:p>
            <a:pPr eaLnBrk="1" hangingPunct="1"/>
            <a:r>
              <a:rPr lang="ru-RU" smtClean="0"/>
              <a:t> </a:t>
            </a:r>
          </a:p>
          <a:p>
            <a:pPr eaLnBrk="1" hangingPunct="1"/>
            <a:endParaRPr lang="ru-RU" smtClean="0"/>
          </a:p>
        </p:txBody>
      </p:sp>
      <p:sp>
        <p:nvSpPr>
          <p:cNvPr id="10244" name="Содержимое 9"/>
          <p:cNvSpPr>
            <a:spLocks noGrp="1"/>
          </p:cNvSpPr>
          <p:nvPr>
            <p:ph idx="1"/>
          </p:nvPr>
        </p:nvSpPr>
        <p:spPr>
          <a:xfrm>
            <a:off x="2143125" y="357188"/>
            <a:ext cx="6543675" cy="5853112"/>
          </a:xfrm>
        </p:spPr>
        <p:txBody>
          <a:bodyPr/>
          <a:lstStyle/>
          <a:p>
            <a:pPr eaLnBrk="1" hangingPunct="1"/>
            <a:r>
              <a:rPr lang="ru-RU" sz="5400" smtClean="0"/>
              <a:t>Нет, подумай ещё</a:t>
            </a:r>
          </a:p>
        </p:txBody>
      </p:sp>
      <p:pic>
        <p:nvPicPr>
          <p:cNvPr id="10245" name="Содержимое 4" descr="tanc.jp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2162175"/>
            <a:ext cx="5572125" cy="408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трелка вправо с вырезом 11"/>
          <p:cNvSpPr/>
          <p:nvPr/>
        </p:nvSpPr>
        <p:spPr>
          <a:xfrm>
            <a:off x="7358082" y="5929330"/>
            <a:ext cx="1571606" cy="785795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>
                  <a:solidFill>
                    <a:srgbClr val="0070C0"/>
                  </a:solidFill>
                </a:ln>
                <a:hlinkClick r:id="rId2" action="ppaction://hlinksldjump"/>
              </a:rPr>
              <a:t>нажми</a:t>
            </a:r>
            <a:endParaRPr lang="ru-RU" sz="2400" b="1" dirty="0">
              <a:ln>
                <a:solidFill>
                  <a:srgbClr val="0070C0"/>
                </a:solidFill>
              </a:ln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714375" y="1785938"/>
            <a:ext cx="6072188" cy="464343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0800000" flipV="1">
            <a:off x="714375" y="1785938"/>
            <a:ext cx="5857875" cy="4572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1714500" y="273050"/>
            <a:ext cx="6972300" cy="5853113"/>
          </a:xfrm>
        </p:spPr>
        <p:txBody>
          <a:bodyPr/>
          <a:lstStyle/>
          <a:p>
            <a:pPr eaLnBrk="1" hangingPunct="1"/>
            <a:r>
              <a:rPr lang="ru-RU" sz="5400" smtClean="0"/>
              <a:t>Нет, подумай  ещё</a:t>
            </a:r>
          </a:p>
        </p:txBody>
      </p:sp>
      <p:sp>
        <p:nvSpPr>
          <p:cNvPr id="11268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1269" name="Содержимое 5" descr="push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857375"/>
            <a:ext cx="6434138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с вырезом 5"/>
          <p:cNvSpPr/>
          <p:nvPr/>
        </p:nvSpPr>
        <p:spPr>
          <a:xfrm>
            <a:off x="7358082" y="5929330"/>
            <a:ext cx="1571606" cy="785795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>
                  <a:solidFill>
                    <a:srgbClr val="0070C0"/>
                  </a:solidFill>
                </a:ln>
                <a:hlinkClick r:id="rId3" action="ppaction://hlinksldjump"/>
              </a:rPr>
              <a:t>нажми</a:t>
            </a:r>
            <a:endParaRPr lang="ru-RU" sz="2400" b="1" dirty="0">
              <a:ln>
                <a:solidFill>
                  <a:srgbClr val="0070C0"/>
                </a:solidFill>
              </a:ln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1500188"/>
            <a:ext cx="7072313" cy="51435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10800000" flipV="1">
            <a:off x="0" y="1357313"/>
            <a:ext cx="6572250" cy="507206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28625" y="273050"/>
            <a:ext cx="8258175" cy="5853113"/>
          </a:xfrm>
        </p:spPr>
        <p:txBody>
          <a:bodyPr/>
          <a:lstStyle/>
          <a:p>
            <a:pPr eaLnBrk="1" hangingPunct="1"/>
            <a:r>
              <a:rPr lang="ru-RU" smtClean="0"/>
              <a:t>Крепко помните, друзья,</a:t>
            </a:r>
          </a:p>
          <a:p>
            <a:pPr eaLnBrk="1" hangingPunct="1">
              <a:buFontTx/>
              <a:buNone/>
            </a:pPr>
            <a:r>
              <a:rPr lang="ru-RU" smtClean="0"/>
              <a:t>Что с огнем шалить  ... .</a:t>
            </a:r>
          </a:p>
          <a:p>
            <a:pPr eaLnBrk="1" hangingPunct="1">
              <a:buFontTx/>
              <a:buNone/>
            </a:pPr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                                  Дым увидел — не зевай.</a:t>
            </a:r>
          </a:p>
          <a:p>
            <a:pPr eaLnBrk="1" hangingPunct="1">
              <a:buFontTx/>
              <a:buNone/>
            </a:pPr>
            <a:r>
              <a:rPr lang="ru-RU" smtClean="0"/>
              <a:t>                                     И пожарных  ... .</a:t>
            </a:r>
          </a:p>
          <a:p>
            <a:pPr eaLnBrk="1" hangingPunct="1">
              <a:buFontTx/>
              <a:buNone/>
            </a:pPr>
            <a:endParaRPr lang="ru-RU" smtClean="0"/>
          </a:p>
        </p:txBody>
      </p:sp>
      <p:sp>
        <p:nvSpPr>
          <p:cNvPr id="12292" name="Текст 3"/>
          <p:cNvSpPr>
            <a:spLocks noGrp="1"/>
          </p:cNvSpPr>
          <p:nvPr>
            <p:ph type="body" sz="half" idx="2"/>
          </p:nvPr>
        </p:nvSpPr>
        <p:spPr>
          <a:xfrm>
            <a:off x="3286125" y="1357313"/>
            <a:ext cx="2357438" cy="4691062"/>
          </a:xfrm>
        </p:spPr>
        <p:txBody>
          <a:bodyPr/>
          <a:lstStyle/>
          <a:p>
            <a:pPr eaLnBrk="1" hangingPunct="1"/>
            <a:r>
              <a:rPr lang="ru-RU" smtClean="0"/>
              <a:t>            </a:t>
            </a:r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                  </a:t>
            </a:r>
          </a:p>
          <a:p>
            <a:pPr eaLnBrk="1" hangingPunct="1"/>
            <a:r>
              <a:rPr lang="ru-RU" smtClean="0"/>
              <a:t>          </a:t>
            </a:r>
          </a:p>
        </p:txBody>
      </p:sp>
      <p:pic>
        <p:nvPicPr>
          <p:cNvPr id="3074" name="Picture 2" descr="C:\Documents and Settings\умис\Мои документы\основы безопасности\картинки пож\og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38" y="0"/>
            <a:ext cx="3929062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Documents and Settings\умис\Мои документы\основы безопасности\картинки пож\11858901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3429000"/>
            <a:ext cx="3929063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 descr="C:\Documents and Settings\умис\Мои документы\анимашки\1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928813"/>
            <a:ext cx="1905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9" descr="C:\Documents and Settings\умис\Мои документы\анимашки\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13" y="5357813"/>
            <a:ext cx="10191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50"/>
            <a:ext cx="8686800" cy="58531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</a:rPr>
              <a:t>Какой номер у пожарной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</a:rPr>
              <a:t>                    охраны? 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(нажми на номер)</a:t>
            </a:r>
            <a:endParaRPr lang="ru-RU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316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2000240"/>
            <a:ext cx="2714644" cy="157163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hlinkClick r:id="rId2" action="ppaction://hlinksldjump"/>
              </a:rPr>
              <a:t>01</a:t>
            </a:r>
            <a:endParaRPr lang="ru-RU" sz="72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628" y="4286256"/>
            <a:ext cx="2714644" cy="157163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hlinkClick r:id="rId3" action="ppaction://hlinksldjump"/>
              </a:rPr>
              <a:t>04</a:t>
            </a:r>
            <a:endParaRPr lang="ru-RU" sz="72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72066" y="2143116"/>
            <a:ext cx="2714644" cy="157163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tx1"/>
                </a:solidFill>
                <a:hlinkClick r:id="rId4" action="ppaction://hlinksldjump"/>
              </a:rPr>
              <a:t>02</a:t>
            </a:r>
            <a:endParaRPr lang="ru-RU" sz="72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4348" y="4286256"/>
            <a:ext cx="2714644" cy="157163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hlinkClick r:id="rId5" action="ppaction://hlinksldjump"/>
              </a:rPr>
              <a:t>03</a:t>
            </a:r>
            <a:endParaRPr lang="ru-RU" sz="72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428625" y="357188"/>
            <a:ext cx="8186738" cy="5853112"/>
          </a:xfrm>
        </p:spPr>
        <p:txBody>
          <a:bodyPr/>
          <a:lstStyle/>
          <a:p>
            <a:pPr eaLnBrk="1" hangingPunct="1"/>
            <a:r>
              <a:rPr lang="ru-RU" sz="3600" b="1" smtClean="0"/>
              <a:t>Ошибка, это номер скорой помощи</a:t>
            </a:r>
          </a:p>
        </p:txBody>
      </p:sp>
      <p:sp>
        <p:nvSpPr>
          <p:cNvPr id="14340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sz="7200" b="1" smtClean="0">
                <a:solidFill>
                  <a:srgbClr val="FF0000"/>
                </a:solidFill>
              </a:rPr>
              <a:t>03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7429520" y="6000768"/>
            <a:ext cx="1500181" cy="714371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>
                  <a:solidFill>
                    <a:srgbClr val="0070C0"/>
                  </a:solidFill>
                </a:ln>
                <a:solidFill>
                  <a:srgbClr val="3333FF"/>
                </a:solidFill>
                <a:hlinkClick r:id="rId2" action="ppaction://hlinksldjump"/>
              </a:rPr>
              <a:t>нажми</a:t>
            </a:r>
            <a:endParaRPr lang="ru-RU" sz="2400" b="1" dirty="0">
              <a:ln>
                <a:solidFill>
                  <a:srgbClr val="0070C0"/>
                </a:solidFill>
              </a:ln>
              <a:solidFill>
                <a:srgbClr val="3333FF"/>
              </a:solidFill>
            </a:endParaRPr>
          </a:p>
        </p:txBody>
      </p:sp>
      <p:pic>
        <p:nvPicPr>
          <p:cNvPr id="14342" name="Picture 2" descr="C:\Documents and Settings\умис\Мои документы\8d46aa203e34d28c243bec90cf00ec5f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88" y="1857375"/>
            <a:ext cx="50196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214313" y="273050"/>
            <a:ext cx="8472487" cy="5853113"/>
          </a:xfrm>
        </p:spPr>
        <p:txBody>
          <a:bodyPr/>
          <a:lstStyle/>
          <a:p>
            <a:pPr eaLnBrk="1" hangingPunct="1"/>
            <a:r>
              <a:rPr lang="ru-RU" sz="3600" b="1" smtClean="0"/>
              <a:t>Подумай ещё, это телефон милиции</a:t>
            </a:r>
          </a:p>
        </p:txBody>
      </p:sp>
      <p:sp>
        <p:nvSpPr>
          <p:cNvPr id="1536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b="1" smtClean="0"/>
              <a:t>       </a:t>
            </a:r>
            <a:r>
              <a:rPr lang="ru-RU" sz="7200" b="1" smtClean="0">
                <a:solidFill>
                  <a:srgbClr val="FF0000"/>
                </a:solidFill>
              </a:rPr>
              <a:t>02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7429520" y="6000768"/>
            <a:ext cx="1500168" cy="714357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>
                  <a:solidFill>
                    <a:srgbClr val="0070C0"/>
                  </a:solidFill>
                </a:ln>
                <a:solidFill>
                  <a:srgbClr val="000000"/>
                </a:solidFill>
                <a:hlinkClick r:id="rId2" action="ppaction://hlinksldjump"/>
              </a:rPr>
              <a:t>нажми</a:t>
            </a:r>
            <a:endParaRPr lang="ru-RU" sz="2400" b="1" dirty="0">
              <a:ln>
                <a:solidFill>
                  <a:srgbClr val="0070C0"/>
                </a:solidFill>
              </a:ln>
              <a:solidFill>
                <a:srgbClr val="000000"/>
              </a:solidFill>
            </a:endParaRPr>
          </a:p>
        </p:txBody>
      </p:sp>
      <p:pic>
        <p:nvPicPr>
          <p:cNvPr id="15366" name="Picture 2" descr="C:\Documents and Settings\умис\Мои документы\1423532009090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3571875"/>
            <a:ext cx="36195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3" descr="C:\Documents and Settings\умис\Мои документы\222f9966d987b7e28e96e2a648d3d614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8" y="1071563"/>
            <a:ext cx="4572000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428625" y="273050"/>
            <a:ext cx="8258175" cy="5853113"/>
          </a:xfrm>
        </p:spPr>
        <p:txBody>
          <a:bodyPr/>
          <a:lstStyle/>
          <a:p>
            <a:pPr eaLnBrk="1" hangingPunct="1"/>
            <a:r>
              <a:rPr lang="ru-RU" smtClean="0"/>
              <a:t> </a:t>
            </a:r>
            <a:r>
              <a:rPr lang="ru-RU" sz="3600" b="1" smtClean="0"/>
              <a:t>Будь внимателен, это номер аварийной службы  ГАЗА</a:t>
            </a:r>
          </a:p>
        </p:txBody>
      </p:sp>
      <p:sp>
        <p:nvSpPr>
          <p:cNvPr id="16388" name="Текст 3"/>
          <p:cNvSpPr>
            <a:spLocks noGrp="1"/>
          </p:cNvSpPr>
          <p:nvPr>
            <p:ph type="body" sz="half" idx="2"/>
          </p:nvPr>
        </p:nvSpPr>
        <p:spPr>
          <a:xfrm>
            <a:off x="428625" y="1428750"/>
            <a:ext cx="3008313" cy="4691063"/>
          </a:xfrm>
        </p:spPr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r>
              <a:rPr lang="ru-RU" sz="7200" b="1" smtClean="0">
                <a:solidFill>
                  <a:srgbClr val="FF0000"/>
                </a:solidFill>
              </a:rPr>
              <a:t>04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7358082" y="5929330"/>
            <a:ext cx="1571606" cy="785795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>
                  <a:solidFill>
                    <a:srgbClr val="0070C0"/>
                  </a:solidFill>
                </a:ln>
                <a:solidFill>
                  <a:schemeClr val="tx1"/>
                </a:solidFill>
                <a:hlinkClick r:id="rId2" action="ppaction://hlinksldjump"/>
              </a:rPr>
              <a:t>нажми</a:t>
            </a:r>
            <a:endParaRPr lang="ru-RU" sz="2400" b="1" dirty="0">
              <a:ln>
                <a:solidFill>
                  <a:srgbClr val="0070C0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6390" name="Picture 3" descr="C:\Documents and Settings\умис\Мои документы\G_gorga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5" y="1643063"/>
            <a:ext cx="38004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2" descr="C:\Documents and Settings\умис\Мои документы\0_1f693_1cddbd1c_XL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" y="3429000"/>
            <a:ext cx="4283075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>
              <a:ea typeface="+mj-ea"/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357188" y="273050"/>
            <a:ext cx="8329612" cy="5853113"/>
          </a:xfrm>
        </p:spPr>
        <p:txBody>
          <a:bodyPr/>
          <a:lstStyle/>
          <a:p>
            <a:pPr eaLnBrk="1" hangingPunct="1"/>
            <a:r>
              <a:rPr lang="ru-RU" smtClean="0"/>
              <a:t> </a:t>
            </a:r>
            <a:r>
              <a:rPr lang="ru-RU" sz="4000" b="1" smtClean="0"/>
              <a:t>Ты прав, это номер пожарной охраны</a:t>
            </a:r>
          </a:p>
        </p:txBody>
      </p:sp>
      <p:sp>
        <p:nvSpPr>
          <p:cNvPr id="17412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8329613" cy="5422900"/>
          </a:xfrm>
        </p:spPr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r>
              <a:rPr lang="ru-RU" sz="7200" smtClean="0">
                <a:solidFill>
                  <a:srgbClr val="FF0000"/>
                </a:solidFill>
              </a:rPr>
              <a:t>  </a:t>
            </a:r>
            <a:r>
              <a:rPr lang="ru-RU" sz="7200" b="1" smtClean="0">
                <a:solidFill>
                  <a:srgbClr val="FF0000"/>
                </a:solidFill>
              </a:rPr>
              <a:t>01</a:t>
            </a:r>
          </a:p>
          <a:p>
            <a:pPr eaLnBrk="1" hangingPunct="1"/>
            <a:endParaRPr lang="ru-RU" sz="4400" smtClean="0"/>
          </a:p>
          <a:p>
            <a:pPr eaLnBrk="1" hangingPunct="1"/>
            <a:endParaRPr lang="ru-RU" sz="4400" smtClean="0"/>
          </a:p>
          <a:p>
            <a:pPr eaLnBrk="1" hangingPunct="1"/>
            <a:endParaRPr lang="ru-RU" sz="4400" smtClean="0"/>
          </a:p>
          <a:p>
            <a:pPr eaLnBrk="1" hangingPunct="1"/>
            <a:endParaRPr lang="ru-RU" sz="4400" smtClean="0"/>
          </a:p>
          <a:p>
            <a:pPr eaLnBrk="1" hangingPunct="1"/>
            <a:endParaRPr lang="ru-RU" sz="7200" smtClean="0"/>
          </a:p>
          <a:p>
            <a:pPr eaLnBrk="1" hangingPunct="1"/>
            <a:endParaRPr lang="ru-RU" sz="7200" smtClean="0"/>
          </a:p>
        </p:txBody>
      </p:sp>
      <p:pic>
        <p:nvPicPr>
          <p:cNvPr id="17413" name="Picture 2" descr="C:\Documents and Settings\умис\Мои документы\основы безопасности\картинки пож\0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3000375"/>
            <a:ext cx="3790950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3" descr="C:\Documents and Settings\умис\Мои документы\основы безопасности\картинки пож\440a32957e997a9b755fcef9dc428b1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1571625"/>
            <a:ext cx="40005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29058" y="4643446"/>
            <a:ext cx="5214942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>
              <a:defRPr/>
            </a:pPr>
            <a:r>
              <a:rPr lang="ru-RU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Молодец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ru-RU" sz="2300" b="1" smtClean="0"/>
              <a:t> </a:t>
            </a:r>
            <a:r>
              <a:rPr lang="ru-RU" sz="2300" b="1" smtClean="0">
                <a:solidFill>
                  <a:srgbClr val="FF0000"/>
                </a:solidFill>
              </a:rPr>
              <a:t>Служба "Ноль один"</a:t>
            </a:r>
            <a:br>
              <a:rPr lang="ru-RU" sz="2300" b="1" smtClean="0">
                <a:solidFill>
                  <a:srgbClr val="FF0000"/>
                </a:solidFill>
              </a:rPr>
            </a:br>
            <a:endParaRPr lang="ru-RU" sz="2300" smtClean="0">
              <a:solidFill>
                <a:srgbClr val="FF0000"/>
              </a:solidFill>
            </a:endParaRPr>
          </a:p>
        </p:txBody>
      </p:sp>
      <p:sp>
        <p:nvSpPr>
          <p:cNvPr id="18435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928688"/>
            <a:ext cx="4038600" cy="51974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smtClean="0"/>
              <a:t>Я расскажу немного о службе "Ноль один",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И в праздники любые, и в выходные дни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Пожарные на службе - совсем не спят они.</a:t>
            </a:r>
          </a:p>
          <a:p>
            <a:pPr eaLnBrk="1" hangingPunct="1">
              <a:buFontTx/>
              <a:buNone/>
            </a:pPr>
            <a:r>
              <a:rPr lang="ru-RU" sz="2400" smtClean="0"/>
              <a:t> Диспетчер днём и ночью за городом следит -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Наш номер всех короче: всего лишь - "Ноль один".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Вот телефон сработал - диспетчер трубку снял, 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И слушая кого-то, в журнал всё записал:</a:t>
            </a:r>
          </a:p>
          <a:p>
            <a:pPr eaLnBrk="1" hangingPunct="1">
              <a:buFontTx/>
              <a:buNone/>
            </a:pPr>
            <a:endParaRPr lang="ru-RU" sz="2400" smtClean="0"/>
          </a:p>
          <a:p>
            <a:pPr eaLnBrk="1" hangingPunct="1">
              <a:buFontTx/>
              <a:buNone/>
            </a:pPr>
            <a:endParaRPr lang="ru-RU" sz="2400" smtClean="0"/>
          </a:p>
        </p:txBody>
      </p:sp>
      <p:sp>
        <p:nvSpPr>
          <p:cNvPr id="18436" name="Содержимое 6"/>
          <p:cNvSpPr>
            <a:spLocks noGrp="1"/>
          </p:cNvSpPr>
          <p:nvPr>
            <p:ph sz="half" idx="2"/>
          </p:nvPr>
        </p:nvSpPr>
        <p:spPr>
          <a:xfrm>
            <a:off x="4648200" y="857250"/>
            <a:ext cx="4038600" cy="52689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smtClean="0"/>
              <a:t> Объект и его адрес, что именно горит.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И сразу кому надо об этом сообщит.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На вызов очень часто мы едем не одни,</a:t>
            </a:r>
          </a:p>
          <a:p>
            <a:pPr eaLnBrk="1" hangingPunct="1">
              <a:buFontTx/>
              <a:buNone/>
            </a:pPr>
            <a:r>
              <a:rPr lang="ru-RU" sz="2400" smtClean="0"/>
              <a:t>За нами следом мчаться "Ноль два" или "Ноль три".</a:t>
            </a:r>
          </a:p>
          <a:p>
            <a:pPr eaLnBrk="1" hangingPunct="1">
              <a:buFontTx/>
              <a:buNone/>
            </a:pPr>
            <a:r>
              <a:rPr lang="ru-RU" sz="2400" smtClean="0"/>
              <a:t> "02" - чтоб за порядком на  месте проследить,</a:t>
            </a:r>
          </a:p>
          <a:p>
            <a:pPr eaLnBrk="1" hangingPunct="1">
              <a:buFontTx/>
              <a:buNone/>
            </a:pPr>
            <a:r>
              <a:rPr lang="ru-RU" sz="2400" smtClean="0"/>
              <a:t>"03" - чтоб пострадавших в больницу увозить.</a:t>
            </a:r>
          </a:p>
          <a:p>
            <a:pPr eaLnBrk="1" hangingPunct="1"/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9459" name="Содержимое 5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1974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smtClean="0"/>
          </a:p>
          <a:p>
            <a:pPr eaLnBrk="1" hangingPunct="1">
              <a:buFontTx/>
              <a:buNone/>
            </a:pPr>
            <a:r>
              <a:rPr lang="ru-RU" b="1" smtClean="0">
                <a:solidFill>
                  <a:srgbClr val="F87310"/>
                </a:solidFill>
              </a:rPr>
              <a:t>Правила пожарные без запинки знай.</a:t>
            </a:r>
          </a:p>
          <a:p>
            <a:pPr eaLnBrk="1" hangingPunct="1">
              <a:buFontTx/>
              <a:buNone/>
            </a:pPr>
            <a:r>
              <a:rPr lang="ru-RU" b="1" smtClean="0">
                <a:solidFill>
                  <a:srgbClr val="F87310"/>
                </a:solidFill>
              </a:rPr>
              <a:t>Правила пожарные строго соблюдай.</a:t>
            </a:r>
          </a:p>
          <a:p>
            <a:pPr eaLnBrk="1" hangingPunct="1">
              <a:buFontTx/>
              <a:buNone/>
            </a:pPr>
            <a:r>
              <a:rPr lang="ru-RU" smtClean="0">
                <a:solidFill>
                  <a:srgbClr val="F87310"/>
                </a:solidFill>
              </a:rPr>
              <a:t> </a:t>
            </a:r>
          </a:p>
          <a:p>
            <a:pPr eaLnBrk="1" hangingPunct="1">
              <a:buFontTx/>
              <a:buNone/>
            </a:pPr>
            <a:r>
              <a:rPr lang="ru-RU" smtClean="0">
                <a:solidFill>
                  <a:srgbClr val="F87310"/>
                </a:solidFill>
              </a:rPr>
              <a:t> </a:t>
            </a:r>
          </a:p>
          <a:p>
            <a:pPr eaLnBrk="1" hangingPunct="1">
              <a:buFontTx/>
              <a:buNone/>
            </a:pPr>
            <a:r>
              <a:rPr lang="ru-RU" smtClean="0">
                <a:solidFill>
                  <a:srgbClr val="F87310"/>
                </a:solidFill>
              </a:rPr>
              <a:t>                                 </a:t>
            </a:r>
            <a:r>
              <a:rPr lang="ru-RU" b="1" smtClean="0">
                <a:solidFill>
                  <a:srgbClr val="F87310"/>
                </a:solidFill>
              </a:rPr>
              <a:t>Утром, вечером и днем</a:t>
            </a:r>
          </a:p>
          <a:p>
            <a:pPr eaLnBrk="1" hangingPunct="1">
              <a:buFontTx/>
              <a:buNone/>
            </a:pPr>
            <a:r>
              <a:rPr lang="ru-RU" b="1" smtClean="0">
                <a:solidFill>
                  <a:srgbClr val="F87310"/>
                </a:solidFill>
              </a:rPr>
              <a:t>                                  Осторожен будь с огнем!</a:t>
            </a:r>
          </a:p>
          <a:p>
            <a:pPr eaLnBrk="1" hangingPunct="1">
              <a:buFontTx/>
              <a:buNone/>
            </a:pPr>
            <a:endParaRPr lang="ru-RU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3143248"/>
            <a:ext cx="3143272" cy="31432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5000" b="1" dirty="0">
                <a:ln>
                  <a:solidFill>
                    <a:srgbClr val="FF0000"/>
                  </a:solidFill>
                </a:ln>
                <a:solidFill>
                  <a:srgbClr val="FF0066"/>
                </a:solidFill>
              </a:rPr>
              <a:t>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3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272</TotalTime>
  <Words>294</Words>
  <Application>Microsoft Office PowerPoint</Application>
  <PresentationFormat>Экран (4:3)</PresentationFormat>
  <Paragraphs>123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Verdana</vt:lpstr>
      <vt:lpstr>Times New Roman</vt:lpstr>
      <vt:lpstr>Calibri</vt:lpstr>
      <vt:lpstr>Тема3</vt:lpstr>
      <vt:lpstr>Проверь себя  </vt:lpstr>
      <vt:lpstr>Отгадай загадку (посмотри отгадку)</vt:lpstr>
      <vt:lpstr>Что лишнее? (нажми на картинку)</vt:lpstr>
      <vt:lpstr>Слайд 4</vt:lpstr>
      <vt:lpstr>Подскажи словечко   (нажми, увидишь правильный ответ)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 Служба "Ноль один" </vt:lpstr>
      <vt:lpstr>Слайд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? Где? Когда?</dc:title>
  <dc:creator>Лариса</dc:creator>
  <cp:lastModifiedBy>Андрей</cp:lastModifiedBy>
  <cp:revision>32</cp:revision>
  <dcterms:created xsi:type="dcterms:W3CDTF">2010-04-26T11:56:39Z</dcterms:created>
  <dcterms:modified xsi:type="dcterms:W3CDTF">2014-04-28T05:41:34Z</dcterms:modified>
</cp:coreProperties>
</file>